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7" r:id="rId8"/>
    <p:sldId id="262" r:id="rId9"/>
    <p:sldId id="263" r:id="rId10"/>
    <p:sldId id="264" r:id="rId11"/>
    <p:sldId id="265" r:id="rId12"/>
    <p:sldId id="278" r:id="rId13"/>
    <p:sldId id="279" r:id="rId14"/>
    <p:sldId id="280" r:id="rId15"/>
    <p:sldId id="281" r:id="rId16"/>
    <p:sldId id="282" r:id="rId17"/>
    <p:sldId id="283" r:id="rId18"/>
    <p:sldId id="268" r:id="rId19"/>
    <p:sldId id="275" r:id="rId20"/>
    <p:sldId id="269" r:id="rId21"/>
    <p:sldId id="276" r:id="rId22"/>
    <p:sldId id="270" r:id="rId23"/>
    <p:sldId id="277" r:id="rId24"/>
    <p:sldId id="271" r:id="rId25"/>
    <p:sldId id="272" r:id="rId26"/>
    <p:sldId id="273" r:id="rId27"/>
    <p:sldId id="274" r:id="rId28"/>
    <p:sldId id="284" r:id="rId29"/>
    <p:sldId id="285" r:id="rId30"/>
    <p:sldId id="286" r:id="rId31"/>
    <p:sldId id="287" r:id="rId32"/>
    <p:sldId id="288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13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TR\Documents\E07\&#30495;&#31354;&#2423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 baseline="0"/>
              <a:t>#117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forward val="10"/>
            <c:dispRSqr val="0"/>
            <c:dispEq val="0"/>
          </c:trendline>
          <c:xVal>
            <c:numRef>
              <c:f>'#117_カセット6_ゲージ2'!$D$4:$D$11</c:f>
              <c:numCache>
                <c:formatCode>General</c:formatCode>
                <c:ptCount val="8"/>
                <c:pt idx="0">
                  <c:v>0</c:v>
                </c:pt>
                <c:pt idx="1">
                  <c:v>8.3333333333335702E-2</c:v>
                </c:pt>
                <c:pt idx="2">
                  <c:v>0.16666666666666607</c:v>
                </c:pt>
                <c:pt idx="3">
                  <c:v>0.33333333333333481</c:v>
                </c:pt>
                <c:pt idx="4">
                  <c:v>0.49999999999999822</c:v>
                </c:pt>
                <c:pt idx="5">
                  <c:v>0.66666666666666696</c:v>
                </c:pt>
                <c:pt idx="6">
                  <c:v>0.8333333333333357</c:v>
                </c:pt>
                <c:pt idx="7">
                  <c:v>0.84999999999999964</c:v>
                </c:pt>
              </c:numCache>
            </c:numRef>
          </c:xVal>
          <c:yVal>
            <c:numRef>
              <c:f>'#117_カセット6_ゲージ2'!$E$4:$E$11</c:f>
              <c:numCache>
                <c:formatCode>0.0000_);[Red]\(0.0000\)</c:formatCode>
                <c:ptCount val="8"/>
                <c:pt idx="0">
                  <c:v>8.8999999999999996E-2</c:v>
                </c:pt>
                <c:pt idx="1">
                  <c:v>8.8499999999999995E-2</c:v>
                </c:pt>
                <c:pt idx="2">
                  <c:v>8.7499999999999994E-2</c:v>
                </c:pt>
                <c:pt idx="3">
                  <c:v>8.6999999999999994E-2</c:v>
                </c:pt>
                <c:pt idx="4">
                  <c:v>8.6499999999999994E-2</c:v>
                </c:pt>
                <c:pt idx="5">
                  <c:v>8.5500000000000007E-2</c:v>
                </c:pt>
                <c:pt idx="6">
                  <c:v>8.5000000000000006E-2</c:v>
                </c:pt>
                <c:pt idx="7">
                  <c:v>8.5000000000000006E-2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3E9-49B6-8819-B12F58591D0E}"/>
            </c:ext>
          </c:extLst>
        </c:ser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forward val="10"/>
            <c:dispRSqr val="0"/>
            <c:dispEq val="0"/>
          </c:trendline>
          <c:xVal>
            <c:numRef>
              <c:f>'#117_カセット6_ゲージ2'!$J$4:$J$9</c:f>
              <c:numCache>
                <c:formatCode>General</c:formatCode>
                <c:ptCount val="6"/>
                <c:pt idx="0">
                  <c:v>0</c:v>
                </c:pt>
                <c:pt idx="1">
                  <c:v>1.4833333333333361</c:v>
                </c:pt>
                <c:pt idx="2">
                  <c:v>2.1166666666666671</c:v>
                </c:pt>
                <c:pt idx="3">
                  <c:v>2.533333333333335</c:v>
                </c:pt>
                <c:pt idx="4">
                  <c:v>-8.0166666666666657</c:v>
                </c:pt>
                <c:pt idx="5">
                  <c:v>-3.0499999999999972</c:v>
                </c:pt>
              </c:numCache>
            </c:numRef>
          </c:xVal>
          <c:yVal>
            <c:numRef>
              <c:f>'#117_カセット6_ゲージ2'!$K$4:$K$7</c:f>
              <c:numCache>
                <c:formatCode>0.0000_);[Red]\(0.0000\)</c:formatCode>
                <c:ptCount val="4"/>
                <c:pt idx="0">
                  <c:v>0.09</c:v>
                </c:pt>
                <c:pt idx="1">
                  <c:v>8.5500000000000007E-2</c:v>
                </c:pt>
                <c:pt idx="2">
                  <c:v>8.5000000000000006E-2</c:v>
                </c:pt>
                <c:pt idx="3">
                  <c:v>8.1500000000000003E-2</c:v>
                </c:pt>
              </c:numCache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3-43E9-49B6-8819-B12F58591D0E}"/>
            </c:ext>
          </c:extLst>
        </c:ser>
        <c:ser>
          <c:idx val="2"/>
          <c:order val="2"/>
          <c:spPr>
            <a:ln w="25400" cap="rnd">
              <a:noFill/>
              <a:round/>
            </a:ln>
            <a:effectLst/>
          </c:spPr>
          <c:marker>
            <c:symbol val="star"/>
            <c:size val="5"/>
            <c:spPr>
              <a:noFill/>
              <a:ln w="9525">
                <a:solidFill>
                  <a:srgbClr val="00B050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forward val="15"/>
            <c:dispRSqr val="0"/>
            <c:dispEq val="0"/>
          </c:trendline>
          <c:xVal>
            <c:numRef>
              <c:f>'#117_カセット6_ゲージ2'!$P$4:$P$7</c:f>
              <c:numCache>
                <c:formatCode>General</c:formatCode>
                <c:ptCount val="4"/>
                <c:pt idx="0">
                  <c:v>0</c:v>
                </c:pt>
                <c:pt idx="1">
                  <c:v>0.1499999999999998</c:v>
                </c:pt>
                <c:pt idx="2">
                  <c:v>0.36666666666666603</c:v>
                </c:pt>
                <c:pt idx="3">
                  <c:v>0.5166666666666665</c:v>
                </c:pt>
              </c:numCache>
              <c:extLst xmlns:c15="http://schemas.microsoft.com/office/drawing/2012/chart"/>
            </c:numRef>
          </c:xVal>
          <c:yVal>
            <c:numRef>
              <c:f>'#117_カセット6_ゲージ2'!$Q$4:$Q$7</c:f>
              <c:numCache>
                <c:formatCode>0.0000_);[Red]\(0.0000\)</c:formatCode>
                <c:ptCount val="4"/>
                <c:pt idx="0">
                  <c:v>8.7999999999999995E-2</c:v>
                </c:pt>
                <c:pt idx="1">
                  <c:v>8.7499999999999994E-2</c:v>
                </c:pt>
                <c:pt idx="2">
                  <c:v>8.7499999999999994E-2</c:v>
                </c:pt>
                <c:pt idx="3">
                  <c:v>8.6999999999999994E-2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5-43E9-49B6-8819-B12F58591D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4245752"/>
        <c:axId val="164246080"/>
        <c:extLst>
          <c:ext xmlns:c15="http://schemas.microsoft.com/office/drawing/2012/chart" uri="{02D57815-91ED-43cb-92C2-25804820EDAC}">
            <c15:filteredScatterSeries>
              <c15:ser>
                <c:idx val="3"/>
                <c:order val="3"/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plus"/>
                  <c:size val="5"/>
                  <c:spPr>
                    <a:noFill/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trendline>
                  <c:spPr>
                    <a:ln w="19050" cap="rnd">
                      <a:solidFill>
                        <a:schemeClr val="accent4"/>
                      </a:solidFill>
                      <a:prstDash val="sysDot"/>
                    </a:ln>
                    <a:effectLst/>
                  </c:spPr>
                  <c:trendlineType val="linear"/>
                  <c:forward val="20"/>
                  <c:dispRSqr val="0"/>
                  <c:dispEq val="0"/>
                </c:trendline>
                <c:xVal>
                  <c:numRef>
                    <c:extLst>
                      <c:ext uri="{02D57815-91ED-43cb-92C2-25804820EDAC}">
                        <c15:formulaRef>
                          <c15:sqref>'#117_カセット6_ゲージ2'!$W$4:$W$7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</c:v>
                      </c:pt>
                      <c:pt idx="1">
                        <c:v>8.3333333333333037E-2</c:v>
                      </c:pt>
                      <c:pt idx="2">
                        <c:v>0.14999999999999947</c:v>
                      </c:pt>
                      <c:pt idx="3">
                        <c:v>0.28333333333333233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'#117_カセット6_ゲージ2'!$X$4:$X$7</c15:sqref>
                        </c15:formulaRef>
                      </c:ext>
                    </c:extLst>
                    <c:numCache>
                      <c:formatCode>0.0000_);[Red]\(0.0000\)</c:formatCode>
                      <c:ptCount val="4"/>
                      <c:pt idx="0">
                        <c:v>9.0999999999999998E-2</c:v>
                      </c:pt>
                      <c:pt idx="1">
                        <c:v>9.0499999999999997E-2</c:v>
                      </c:pt>
                      <c:pt idx="2">
                        <c:v>9.0499999999999997E-2</c:v>
                      </c:pt>
                      <c:pt idx="3">
                        <c:v>9.0499999999999997E-2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7-43E9-49B6-8819-B12F58591D0E}"/>
                  </c:ext>
                </c:extLst>
              </c15:ser>
            </c15:filteredScatterSeries>
            <c15:filteredScatterSeries>
              <c15:ser>
                <c:idx val="4"/>
                <c:order val="4"/>
                <c:tx>
                  <c:v>5</c:v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x"/>
                  <c:size val="5"/>
                  <c:spPr>
                    <a:noFill/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trendline>
                  <c:spPr>
                    <a:ln w="19050" cap="rnd">
                      <a:solidFill>
                        <a:schemeClr val="accent5"/>
                      </a:solidFill>
                      <a:prstDash val="sysDot"/>
                    </a:ln>
                    <a:effectLst/>
                  </c:spPr>
                  <c:trendlineType val="linear"/>
                  <c:dispRSqr val="0"/>
                  <c:dispEq val="0"/>
                </c:trendline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'#117_カセット6_ゲージ2'!$AC$4:$AC$8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</c:v>
                      </c:pt>
                      <c:pt idx="1">
                        <c:v>2.166666666666667</c:v>
                      </c:pt>
                      <c:pt idx="2">
                        <c:v>3.4833333333333316</c:v>
                      </c:pt>
                      <c:pt idx="3">
                        <c:v>7.0999999999999988</c:v>
                      </c:pt>
                      <c:pt idx="4">
                        <c:v>23.45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'#117_カセット6_ゲージ2'!$AD$4:$AD$8</c15:sqref>
                        </c15:formulaRef>
                      </c:ext>
                    </c:extLst>
                    <c:numCache>
                      <c:formatCode>0.0000_);[Red]\(0.0000\)</c:formatCode>
                      <c:ptCount val="5"/>
                      <c:pt idx="0">
                        <c:v>9.1999999999999998E-2</c:v>
                      </c:pt>
                      <c:pt idx="1">
                        <c:v>9.0999999999999998E-2</c:v>
                      </c:pt>
                      <c:pt idx="2">
                        <c:v>0.09</c:v>
                      </c:pt>
                      <c:pt idx="3">
                        <c:v>8.8999999999999996E-2</c:v>
                      </c:pt>
                      <c:pt idx="4">
                        <c:v>8.6999999999999994E-2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43E9-49B6-8819-B12F58591D0E}"/>
                  </c:ext>
                </c:extLst>
              </c15:ser>
            </c15:filteredScatterSeries>
          </c:ext>
        </c:extLst>
      </c:scatterChart>
      <c:valAx>
        <c:axId val="164245752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4246080"/>
        <c:crosses val="autoZero"/>
        <c:crossBetween val="midCat"/>
      </c:valAx>
      <c:valAx>
        <c:axId val="164246080"/>
        <c:scaling>
          <c:orientation val="minMax"/>
          <c:min val="6.000000000000001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_);[Red]\(0.0000\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42457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6951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9796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6882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977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0955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4076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1604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530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4117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931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483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C7F0E-DDCA-4467-BA12-379A322E0DE2}" type="datetimeFigureOut">
              <a:rPr kumimoji="1" lang="ja-JP" altLang="en-US" smtClean="0"/>
              <a:t>2017/12/7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4434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グループ化 89"/>
          <p:cNvGrpSpPr/>
          <p:nvPr/>
        </p:nvGrpSpPr>
        <p:grpSpPr>
          <a:xfrm>
            <a:off x="219215" y="1202141"/>
            <a:ext cx="9685439" cy="4942486"/>
            <a:chOff x="219215" y="1202141"/>
            <a:chExt cx="9685439" cy="4942486"/>
          </a:xfrm>
        </p:grpSpPr>
        <p:sp>
          <p:nvSpPr>
            <p:cNvPr id="6" name="正方形/長方形 5"/>
            <p:cNvSpPr/>
            <p:nvPr/>
          </p:nvSpPr>
          <p:spPr>
            <a:xfrm>
              <a:off x="6692939" y="1746546"/>
              <a:ext cx="1157468" cy="10774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直線コネクタ 6"/>
            <p:cNvCxnSpPr/>
            <p:nvPr/>
          </p:nvCxnSpPr>
          <p:spPr>
            <a:xfrm flipH="1">
              <a:off x="2805640" y="1722953"/>
              <a:ext cx="1" cy="38019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>
              <a:off x="904653" y="3623939"/>
              <a:ext cx="1900987" cy="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rot="16200000">
              <a:off x="1855149" y="2673445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角丸四角形 19"/>
            <p:cNvSpPr/>
            <p:nvPr/>
          </p:nvSpPr>
          <p:spPr>
            <a:xfrm>
              <a:off x="3344468" y="1815805"/>
              <a:ext cx="998621" cy="9144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20"/>
            <p:cNvSpPr/>
            <p:nvPr/>
          </p:nvSpPr>
          <p:spPr>
            <a:xfrm>
              <a:off x="3482829" y="1924082"/>
              <a:ext cx="721898" cy="721898"/>
            </a:xfrm>
            <a:prstGeom prst="ellipse">
              <a:avLst/>
            </a:prstGeom>
            <a:solidFill>
              <a:srgbClr val="E89CE6"/>
            </a:solidFill>
            <a:ln>
              <a:solidFill>
                <a:srgbClr val="E89C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2824145" y="4324624"/>
              <a:ext cx="4352159" cy="11762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904654" y="1722952"/>
              <a:ext cx="9000000" cy="380197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4" name="直線コネクタ 13"/>
            <p:cNvCxnSpPr/>
            <p:nvPr/>
          </p:nvCxnSpPr>
          <p:spPr>
            <a:xfrm>
              <a:off x="904653" y="5515457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正方形/長方形 14"/>
            <p:cNvSpPr/>
            <p:nvPr/>
          </p:nvSpPr>
          <p:spPr>
            <a:xfrm>
              <a:off x="4996419" y="1746546"/>
              <a:ext cx="1696520" cy="20493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1519480" y="5525358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入口</a:t>
              </a: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1113163" y="2730205"/>
              <a:ext cx="1365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カーテン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18" name="直線矢印コネクタ 17"/>
            <p:cNvCxnSpPr>
              <a:cxnSpLocks/>
            </p:cNvCxnSpPr>
            <p:nvPr/>
          </p:nvCxnSpPr>
          <p:spPr>
            <a:xfrm>
              <a:off x="2279897" y="2914871"/>
              <a:ext cx="489314" cy="182922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/>
            <p:cNvCxnSpPr>
              <a:cxnSpLocks/>
            </p:cNvCxnSpPr>
            <p:nvPr/>
          </p:nvCxnSpPr>
          <p:spPr>
            <a:xfrm>
              <a:off x="2009236" y="3093776"/>
              <a:ext cx="257577" cy="475068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/>
            <p:cNvCxnSpPr>
              <a:cxnSpLocks/>
            </p:cNvCxnSpPr>
            <p:nvPr/>
          </p:nvCxnSpPr>
          <p:spPr>
            <a:xfrm>
              <a:off x="1552739" y="3232298"/>
              <a:ext cx="328722" cy="1841454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テキスト ボックス 20"/>
            <p:cNvSpPr txBox="1"/>
            <p:nvPr/>
          </p:nvSpPr>
          <p:spPr>
            <a:xfrm>
              <a:off x="3417327" y="1962311"/>
              <a:ext cx="924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加湿器 </a:t>
              </a:r>
              <a:endParaRPr lang="en-US" altLang="ja-JP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除湿器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5415360" y="3472907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5" name="テキスト ボックス 24"/>
            <p:cNvSpPr txBox="1"/>
            <p:nvPr/>
          </p:nvSpPr>
          <p:spPr>
            <a:xfrm>
              <a:off x="7067754" y="2097136"/>
              <a:ext cx="557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棚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266147" y="2281802"/>
              <a:ext cx="1129356" cy="112935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テキスト ボックス 30"/>
            <p:cNvSpPr txBox="1"/>
            <p:nvPr/>
          </p:nvSpPr>
          <p:spPr>
            <a:xfrm>
              <a:off x="5326089" y="2689935"/>
              <a:ext cx="1443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カセット</a:t>
              </a:r>
            </a:p>
          </p:txBody>
        </p:sp>
        <p:sp>
          <p:nvSpPr>
            <p:cNvPr id="36" name="正方形/長方形 35"/>
            <p:cNvSpPr/>
            <p:nvPr/>
          </p:nvSpPr>
          <p:spPr>
            <a:xfrm rot="5400000">
              <a:off x="9118131" y="4738204"/>
              <a:ext cx="349090" cy="11762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9004971" y="5155600"/>
              <a:ext cx="761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空調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41" name="テキスト ボックス 40"/>
            <p:cNvSpPr txBox="1"/>
            <p:nvPr/>
          </p:nvSpPr>
          <p:spPr>
            <a:xfrm>
              <a:off x="4504498" y="4731102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46" name="直線矢印コネクタ 45"/>
            <p:cNvCxnSpPr/>
            <p:nvPr/>
          </p:nvCxnSpPr>
          <p:spPr>
            <a:xfrm>
              <a:off x="723017" y="1722951"/>
              <a:ext cx="0" cy="380198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矢印コネクタ 46"/>
            <p:cNvCxnSpPr>
              <a:cxnSpLocks/>
            </p:cNvCxnSpPr>
            <p:nvPr/>
          </p:nvCxnSpPr>
          <p:spPr>
            <a:xfrm flipH="1" flipV="1">
              <a:off x="867774" y="1527130"/>
              <a:ext cx="9013027" cy="8939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矢印コネクタ 48"/>
            <p:cNvCxnSpPr>
              <a:cxnSpLocks/>
            </p:cNvCxnSpPr>
            <p:nvPr/>
          </p:nvCxnSpPr>
          <p:spPr>
            <a:xfrm flipH="1">
              <a:off x="2837942" y="5756620"/>
              <a:ext cx="7066712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テキスト ボックス 50"/>
            <p:cNvSpPr txBox="1"/>
            <p:nvPr/>
          </p:nvSpPr>
          <p:spPr>
            <a:xfrm>
              <a:off x="6140358" y="5775295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4m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2" name="テキスト ボックス 51"/>
            <p:cNvSpPr txBox="1"/>
            <p:nvPr/>
          </p:nvSpPr>
          <p:spPr>
            <a:xfrm>
              <a:off x="5135632" y="1202141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5m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219215" y="3505903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2m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8194171" y="1771730"/>
              <a:ext cx="1696520" cy="286388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テキスト ボックス 86"/>
            <p:cNvSpPr txBox="1"/>
            <p:nvPr/>
          </p:nvSpPr>
          <p:spPr>
            <a:xfrm>
              <a:off x="8544982" y="2874601"/>
              <a:ext cx="13358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Grid</a:t>
              </a:r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マーク照射装置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8689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D42E16E6-E411-482F-935A-B90D96B4306A}"/>
              </a:ext>
            </a:extLst>
          </p:cNvPr>
          <p:cNvGrpSpPr/>
          <p:nvPr/>
        </p:nvGrpSpPr>
        <p:grpSpPr>
          <a:xfrm>
            <a:off x="234338" y="573881"/>
            <a:ext cx="4337662" cy="4330344"/>
            <a:chOff x="1790151" y="921751"/>
            <a:chExt cx="4337662" cy="4330344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0252D80D-38D3-41F6-8536-E41DC1FD9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14" r="16483" b="3078"/>
            <a:stretch/>
          </p:blipFill>
          <p:spPr>
            <a:xfrm>
              <a:off x="1798982" y="921751"/>
              <a:ext cx="4320000" cy="4161067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51160A53-47F5-4E42-9736-39DE66F07859}"/>
                </a:ext>
              </a:extLst>
            </p:cNvPr>
            <p:cNvSpPr txBox="1"/>
            <p:nvPr/>
          </p:nvSpPr>
          <p:spPr>
            <a:xfrm>
              <a:off x="1790151" y="4913541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319E6CFB-5DC9-4711-A29D-09BCE0D23E62}"/>
              </a:ext>
            </a:extLst>
          </p:cNvPr>
          <p:cNvGrpSpPr/>
          <p:nvPr/>
        </p:nvGrpSpPr>
        <p:grpSpPr>
          <a:xfrm>
            <a:off x="4929808" y="844826"/>
            <a:ext cx="5446644" cy="3326573"/>
            <a:chOff x="1908313" y="1928191"/>
            <a:chExt cx="5446644" cy="3326573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070062BE-EAAC-481B-A416-5FB04B2A7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7" t="4202" r="2188" b="3899"/>
            <a:stretch/>
          </p:blipFill>
          <p:spPr>
            <a:xfrm>
              <a:off x="1908313" y="1928191"/>
              <a:ext cx="5446644" cy="3011557"/>
            </a:xfrm>
            <a:prstGeom prst="rect">
              <a:avLst/>
            </a:prstGeom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93BD3964-7D12-4135-8AF4-2971F7E0FCA0}"/>
                </a:ext>
              </a:extLst>
            </p:cNvPr>
            <p:cNvSpPr txBox="1"/>
            <p:nvPr/>
          </p:nvSpPr>
          <p:spPr>
            <a:xfrm>
              <a:off x="2403169" y="491621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6742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CE48219-17DC-4672-AC61-A98170C7A6FC}"/>
              </a:ext>
            </a:extLst>
          </p:cNvPr>
          <p:cNvGrpSpPr/>
          <p:nvPr/>
        </p:nvGrpSpPr>
        <p:grpSpPr>
          <a:xfrm>
            <a:off x="2271090" y="533695"/>
            <a:ext cx="4601819" cy="4794303"/>
            <a:chOff x="2271090" y="533695"/>
            <a:chExt cx="4601819" cy="479430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2FCFB75-A686-491E-B388-05DC530FF1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3" r="36480" b="4740"/>
            <a:stretch/>
          </p:blipFill>
          <p:spPr>
            <a:xfrm>
              <a:off x="2271090" y="533695"/>
              <a:ext cx="4601819" cy="4455749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D014773D-74C3-4809-A705-E924C355AE0A}"/>
                </a:ext>
              </a:extLst>
            </p:cNvPr>
            <p:cNvSpPr txBox="1"/>
            <p:nvPr/>
          </p:nvSpPr>
          <p:spPr>
            <a:xfrm>
              <a:off x="3478623" y="4989444"/>
              <a:ext cx="21867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PAC meeting (Jan 2016)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5404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520E760D-92C6-4615-BD30-8E47C7532D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8" r="3696"/>
          <a:stretch/>
        </p:blipFill>
        <p:spPr>
          <a:xfrm>
            <a:off x="1262270" y="705687"/>
            <a:ext cx="6808306" cy="514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01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FE21BA2-0DF2-4D72-8735-E4D99BBDB0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" r="17392"/>
          <a:stretch/>
        </p:blipFill>
        <p:spPr>
          <a:xfrm>
            <a:off x="815009" y="658756"/>
            <a:ext cx="6907696" cy="51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36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BBCE8D3-EC65-42EA-A2FE-365C763816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7" r="17935"/>
          <a:stretch/>
        </p:blipFill>
        <p:spPr>
          <a:xfrm>
            <a:off x="1470991" y="854309"/>
            <a:ext cx="6033052" cy="514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99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EB48FF22-6CD1-48EA-96C9-39198B42EEBC}"/>
              </a:ext>
            </a:extLst>
          </p:cNvPr>
          <p:cNvGrpSpPr/>
          <p:nvPr/>
        </p:nvGrpSpPr>
        <p:grpSpPr>
          <a:xfrm>
            <a:off x="854731" y="1470992"/>
            <a:ext cx="6735115" cy="3339262"/>
            <a:chOff x="854731" y="1470992"/>
            <a:chExt cx="6735115" cy="333926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6FD1CEAF-4DE8-4A90-AACF-D187665F81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00" b="23261"/>
            <a:stretch/>
          </p:blipFill>
          <p:spPr>
            <a:xfrm>
              <a:off x="854731" y="1470992"/>
              <a:ext cx="6735115" cy="277301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CF678A0-0069-4B71-9550-D919B793D42E}"/>
                    </a:ext>
                  </a:extLst>
                </p:cNvPr>
                <p:cNvSpPr txBox="1"/>
                <p:nvPr/>
              </p:nvSpPr>
              <p:spPr>
                <a:xfrm>
                  <a:off x="2254635" y="4244009"/>
                  <a:ext cx="3935308" cy="566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ja-JP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Ξ</m:t>
                            </m:r>
                          </m:e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Pre>
                          <m:sPre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Be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</m:oMath>
                    </m:oMathPara>
                  </a14:m>
                  <a:endParaRPr lang="en-US" altLang="ja-JP" sz="28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CF678A0-0069-4B71-9550-D919B793D4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4635" y="4244009"/>
                  <a:ext cx="3935308" cy="56624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05974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F036C0A-4D8E-4BDB-B647-F7B234513A71}"/>
              </a:ext>
            </a:extLst>
          </p:cNvPr>
          <p:cNvGrpSpPr/>
          <p:nvPr/>
        </p:nvGrpSpPr>
        <p:grpSpPr>
          <a:xfrm>
            <a:off x="-771563" y="-1547394"/>
            <a:ext cx="5500767" cy="7751548"/>
            <a:chOff x="-125519" y="-1448003"/>
            <a:chExt cx="5500767" cy="7751548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279C976-D39F-4F1B-AC7D-B888860B49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049"/>
            <a:stretch/>
          </p:blipFill>
          <p:spPr>
            <a:xfrm>
              <a:off x="-125519" y="-1448003"/>
              <a:ext cx="5500767" cy="659336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4D04BBA-BDC5-475D-90D3-1BEAADCB28B9}"/>
                    </a:ext>
                  </a:extLst>
                </p:cNvPr>
                <p:cNvSpPr txBox="1"/>
                <p:nvPr/>
              </p:nvSpPr>
              <p:spPr>
                <a:xfrm>
                  <a:off x="307500" y="5279867"/>
                  <a:ext cx="4634730" cy="10236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kumimoji="1" lang="en-US" altLang="ja-JP" sz="280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Ξ</m:t>
                            </m:r>
                          </m:e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ja-JP" alt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US" altLang="ja-JP" sz="28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ΛΛ</m:t>
                            </m:r>
                          </m:sub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→+</m:t>
                        </m:r>
                        <m:sPre>
                          <m:sPre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sSup>
                          <m:sSup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ja-JP" alt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en-US" altLang="ja-JP" sz="2800" dirty="0"/>
                </a:p>
              </p:txBody>
            </p:sp>
          </mc:Choice>
          <mc:Fallback xmlns="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4D04BBA-BDC5-475D-90D3-1BEAADCB28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500" y="5279867"/>
                  <a:ext cx="4634730" cy="102367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68488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96AE641-F733-4365-9774-12A46E5492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5" t="1335" r="38260"/>
          <a:stretch/>
        </p:blipFill>
        <p:spPr>
          <a:xfrm>
            <a:off x="1719470" y="924339"/>
            <a:ext cx="3925956" cy="507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9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E1461E4-0229-4A04-9F9E-AF0FADF52680}"/>
              </a:ext>
            </a:extLst>
          </p:cNvPr>
          <p:cNvGrpSpPr/>
          <p:nvPr/>
        </p:nvGrpSpPr>
        <p:grpSpPr>
          <a:xfrm>
            <a:off x="283265" y="561107"/>
            <a:ext cx="4661452" cy="5452067"/>
            <a:chOff x="283265" y="561107"/>
            <a:chExt cx="4661452" cy="5452067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4694569-2A21-442C-BAF3-180169E4F8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9" t="1147" r="48153"/>
            <a:stretch/>
          </p:blipFill>
          <p:spPr>
            <a:xfrm>
              <a:off x="283265" y="561107"/>
              <a:ext cx="4661452" cy="5088242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B556BE43-4500-4851-8A25-2351D25354E3}"/>
                </a:ext>
              </a:extLst>
            </p:cNvPr>
            <p:cNvSpPr txBox="1"/>
            <p:nvPr/>
          </p:nvSpPr>
          <p:spPr>
            <a:xfrm>
              <a:off x="445160" y="567462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8686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654DC170-1444-43E7-B84D-6A22DA0FDC9A}"/>
              </a:ext>
            </a:extLst>
          </p:cNvPr>
          <p:cNvGrpSpPr/>
          <p:nvPr/>
        </p:nvGrpSpPr>
        <p:grpSpPr>
          <a:xfrm>
            <a:off x="1786942" y="844826"/>
            <a:ext cx="4424224" cy="3955774"/>
            <a:chOff x="1786942" y="844826"/>
            <a:chExt cx="4424224" cy="3955774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4694569-2A21-442C-BAF3-180169E4F8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999" t="26249" b="1726"/>
            <a:stretch/>
          </p:blipFill>
          <p:spPr>
            <a:xfrm>
              <a:off x="2355574" y="844826"/>
              <a:ext cx="3200399" cy="3707296"/>
            </a:xfrm>
            <a:prstGeom prst="rect">
              <a:avLst/>
            </a:prstGeom>
          </p:spPr>
        </p:pic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51EAD18A-862F-4221-B01D-9F6D06AE7626}"/>
                </a:ext>
              </a:extLst>
            </p:cNvPr>
            <p:cNvSpPr txBox="1"/>
            <p:nvPr/>
          </p:nvSpPr>
          <p:spPr>
            <a:xfrm>
              <a:off x="1786942" y="4462046"/>
              <a:ext cx="44242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120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グループ化 53"/>
          <p:cNvGrpSpPr/>
          <p:nvPr/>
        </p:nvGrpSpPr>
        <p:grpSpPr>
          <a:xfrm>
            <a:off x="219215" y="-98542"/>
            <a:ext cx="7885439" cy="5097285"/>
            <a:chOff x="219215" y="1166737"/>
            <a:chExt cx="7885439" cy="5097285"/>
          </a:xfrm>
        </p:grpSpPr>
        <p:sp>
          <p:nvSpPr>
            <p:cNvPr id="6" name="正方形/長方形 5"/>
            <p:cNvSpPr/>
            <p:nvPr/>
          </p:nvSpPr>
          <p:spPr>
            <a:xfrm>
              <a:off x="6692939" y="1746546"/>
              <a:ext cx="1157468" cy="10774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直線コネクタ 6"/>
            <p:cNvCxnSpPr/>
            <p:nvPr/>
          </p:nvCxnSpPr>
          <p:spPr>
            <a:xfrm flipH="1">
              <a:off x="2805640" y="1722953"/>
              <a:ext cx="1" cy="38019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>
              <a:off x="904653" y="3623939"/>
              <a:ext cx="1900987" cy="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rot="16200000">
              <a:off x="1855149" y="2673445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角丸四角形 19"/>
            <p:cNvSpPr/>
            <p:nvPr/>
          </p:nvSpPr>
          <p:spPr>
            <a:xfrm>
              <a:off x="3344468" y="1815805"/>
              <a:ext cx="998621" cy="9144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20"/>
            <p:cNvSpPr/>
            <p:nvPr/>
          </p:nvSpPr>
          <p:spPr>
            <a:xfrm>
              <a:off x="3482829" y="1924082"/>
              <a:ext cx="721898" cy="721898"/>
            </a:xfrm>
            <a:prstGeom prst="ellipse">
              <a:avLst/>
            </a:prstGeom>
            <a:solidFill>
              <a:srgbClr val="E89CE6"/>
            </a:solidFill>
            <a:ln>
              <a:solidFill>
                <a:srgbClr val="E89C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2824145" y="4324624"/>
              <a:ext cx="4352159" cy="11762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904654" y="1722952"/>
              <a:ext cx="7200000" cy="380197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4" name="直線コネクタ 13"/>
            <p:cNvCxnSpPr/>
            <p:nvPr/>
          </p:nvCxnSpPr>
          <p:spPr>
            <a:xfrm>
              <a:off x="904653" y="5515457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正方形/長方形 14"/>
            <p:cNvSpPr/>
            <p:nvPr/>
          </p:nvSpPr>
          <p:spPr>
            <a:xfrm>
              <a:off x="4996419" y="1746546"/>
              <a:ext cx="1696520" cy="20493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1519480" y="5525358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入口</a:t>
              </a: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1113163" y="2730205"/>
              <a:ext cx="1365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カーテン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18" name="直線矢印コネクタ 17"/>
            <p:cNvCxnSpPr>
              <a:cxnSpLocks/>
            </p:cNvCxnSpPr>
            <p:nvPr/>
          </p:nvCxnSpPr>
          <p:spPr>
            <a:xfrm>
              <a:off x="2279897" y="2914871"/>
              <a:ext cx="489314" cy="182922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/>
            <p:cNvCxnSpPr>
              <a:cxnSpLocks/>
            </p:cNvCxnSpPr>
            <p:nvPr/>
          </p:nvCxnSpPr>
          <p:spPr>
            <a:xfrm>
              <a:off x="2009236" y="3093776"/>
              <a:ext cx="257577" cy="475068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/>
            <p:cNvCxnSpPr>
              <a:cxnSpLocks/>
            </p:cNvCxnSpPr>
            <p:nvPr/>
          </p:nvCxnSpPr>
          <p:spPr>
            <a:xfrm>
              <a:off x="1552739" y="3232298"/>
              <a:ext cx="328722" cy="1841454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テキスト ボックス 20"/>
            <p:cNvSpPr txBox="1"/>
            <p:nvPr/>
          </p:nvSpPr>
          <p:spPr>
            <a:xfrm>
              <a:off x="3417327" y="1962311"/>
              <a:ext cx="924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加湿器 </a:t>
              </a:r>
              <a:endParaRPr lang="en-US" altLang="ja-JP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除湿器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5415360" y="3472907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5" name="テキスト ボックス 24"/>
            <p:cNvSpPr txBox="1"/>
            <p:nvPr/>
          </p:nvSpPr>
          <p:spPr>
            <a:xfrm>
              <a:off x="7067754" y="2097136"/>
              <a:ext cx="557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棚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266147" y="2281802"/>
              <a:ext cx="1129356" cy="112935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テキスト ボックス 30"/>
            <p:cNvSpPr txBox="1"/>
            <p:nvPr/>
          </p:nvSpPr>
          <p:spPr>
            <a:xfrm>
              <a:off x="5326089" y="2689935"/>
              <a:ext cx="1443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カセット</a:t>
              </a: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7725734" y="4324624"/>
              <a:ext cx="349090" cy="11762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7313599" y="3676785"/>
              <a:ext cx="761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空調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39" name="直線矢印コネクタ 38"/>
            <p:cNvCxnSpPr>
              <a:cxnSpLocks/>
            </p:cNvCxnSpPr>
            <p:nvPr/>
          </p:nvCxnSpPr>
          <p:spPr>
            <a:xfrm>
              <a:off x="7692417" y="3969550"/>
              <a:ext cx="136074" cy="376340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テキスト ボックス 40"/>
            <p:cNvSpPr txBox="1"/>
            <p:nvPr/>
          </p:nvSpPr>
          <p:spPr>
            <a:xfrm>
              <a:off x="4504498" y="4731102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46" name="直線矢印コネクタ 45"/>
            <p:cNvCxnSpPr/>
            <p:nvPr/>
          </p:nvCxnSpPr>
          <p:spPr>
            <a:xfrm>
              <a:off x="723017" y="1722951"/>
              <a:ext cx="0" cy="380198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矢印コネクタ 46"/>
            <p:cNvCxnSpPr>
              <a:cxnSpLocks/>
            </p:cNvCxnSpPr>
            <p:nvPr/>
          </p:nvCxnSpPr>
          <p:spPr>
            <a:xfrm flipH="1">
              <a:off x="867774" y="1527130"/>
              <a:ext cx="7207050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矢印コネクタ 48"/>
            <p:cNvCxnSpPr>
              <a:cxnSpLocks/>
            </p:cNvCxnSpPr>
            <p:nvPr/>
          </p:nvCxnSpPr>
          <p:spPr>
            <a:xfrm flipH="1">
              <a:off x="2837942" y="5859985"/>
              <a:ext cx="5266712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テキスト ボックス 50"/>
            <p:cNvSpPr txBox="1"/>
            <p:nvPr/>
          </p:nvSpPr>
          <p:spPr>
            <a:xfrm>
              <a:off x="5266147" y="5894690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3m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2" name="テキスト ボックス 51"/>
            <p:cNvSpPr txBox="1"/>
            <p:nvPr/>
          </p:nvSpPr>
          <p:spPr>
            <a:xfrm>
              <a:off x="4334025" y="1166737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4m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219215" y="3505903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2m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4625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20AE080E-D7ED-4A05-9C42-2EEFF580A0B6}"/>
              </a:ext>
            </a:extLst>
          </p:cNvPr>
          <p:cNvGrpSpPr/>
          <p:nvPr/>
        </p:nvGrpSpPr>
        <p:grpSpPr>
          <a:xfrm>
            <a:off x="129208" y="858253"/>
            <a:ext cx="4610333" cy="5311562"/>
            <a:chOff x="129208" y="858253"/>
            <a:chExt cx="4610333" cy="5311562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37BD33E3-B483-43A6-9F16-5D6727A6CC9C}"/>
                </a:ext>
              </a:extLst>
            </p:cNvPr>
            <p:cNvGrpSpPr/>
            <p:nvPr/>
          </p:nvGrpSpPr>
          <p:grpSpPr>
            <a:xfrm>
              <a:off x="129208" y="858253"/>
              <a:ext cx="4442791" cy="5141494"/>
              <a:chOff x="129208" y="858253"/>
              <a:chExt cx="4442791" cy="5141494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94EE1FF2-A067-4F5D-89DF-9A527FF8DC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3" r="50000"/>
              <a:stretch/>
            </p:blipFill>
            <p:spPr>
              <a:xfrm>
                <a:off x="129208" y="858253"/>
                <a:ext cx="4442791" cy="5141494"/>
              </a:xfrm>
              <a:prstGeom prst="rect">
                <a:avLst/>
              </a:prstGeom>
            </p:spPr>
          </p:pic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27F132B0-0CA1-4FF0-8C58-9D097CE44816}"/>
                  </a:ext>
                </a:extLst>
              </p:cNvPr>
              <p:cNvSpPr/>
              <p:nvPr/>
            </p:nvSpPr>
            <p:spPr>
              <a:xfrm>
                <a:off x="4343399" y="1014838"/>
                <a:ext cx="228600" cy="50689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11162E15-DD4B-48CB-9ACF-50010FA2DF42}"/>
                </a:ext>
              </a:extLst>
            </p:cNvPr>
            <p:cNvSpPr txBox="1"/>
            <p:nvPr/>
          </p:nvSpPr>
          <p:spPr>
            <a:xfrm>
              <a:off x="401879" y="5831261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P34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7523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332E0FE4-232F-4DF0-AF15-FB57E92423F3}"/>
              </a:ext>
            </a:extLst>
          </p:cNvPr>
          <p:cNvGrpSpPr/>
          <p:nvPr/>
        </p:nvGrpSpPr>
        <p:grpSpPr>
          <a:xfrm>
            <a:off x="2251336" y="599836"/>
            <a:ext cx="4511720" cy="5413338"/>
            <a:chOff x="2251336" y="599836"/>
            <a:chExt cx="4511720" cy="5413338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1578A1E-A918-4D17-BF4D-15695443B57B}"/>
                </a:ext>
              </a:extLst>
            </p:cNvPr>
            <p:cNvSpPr/>
            <p:nvPr/>
          </p:nvSpPr>
          <p:spPr>
            <a:xfrm>
              <a:off x="2613991" y="5649349"/>
              <a:ext cx="4149065" cy="363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37210CE4-A241-4D86-884C-904524E8B49E}"/>
                </a:ext>
              </a:extLst>
            </p:cNvPr>
            <p:cNvGrpSpPr/>
            <p:nvPr/>
          </p:nvGrpSpPr>
          <p:grpSpPr>
            <a:xfrm>
              <a:off x="2345635" y="599836"/>
              <a:ext cx="4149065" cy="5154921"/>
              <a:chOff x="4412974" y="858253"/>
              <a:chExt cx="4149065" cy="5154921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94EE1FF2-A067-4F5D-89DF-9A527FF8DC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261" r="6365" b="-261"/>
              <a:stretch/>
            </p:blipFill>
            <p:spPr>
              <a:xfrm>
                <a:off x="4412974" y="858253"/>
                <a:ext cx="4149065" cy="5154921"/>
              </a:xfrm>
              <a:prstGeom prst="rect">
                <a:avLst/>
              </a:prstGeom>
            </p:spPr>
          </p:pic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43F55D67-A1DB-4F89-B259-1425249EB08B}"/>
                  </a:ext>
                </a:extLst>
              </p:cNvPr>
              <p:cNvSpPr/>
              <p:nvPr/>
            </p:nvSpPr>
            <p:spPr>
              <a:xfrm>
                <a:off x="4412974" y="2237351"/>
                <a:ext cx="228600" cy="50689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32A666DF-ED70-4CD6-AAB5-7DB90F0ED7AB}"/>
                </a:ext>
              </a:extLst>
            </p:cNvPr>
            <p:cNvSpPr txBox="1"/>
            <p:nvPr/>
          </p:nvSpPr>
          <p:spPr>
            <a:xfrm>
              <a:off x="2251336" y="5624925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P34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2587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183E1473-1A47-4F59-BFF1-F5163AE529FA}"/>
              </a:ext>
            </a:extLst>
          </p:cNvPr>
          <p:cNvGrpSpPr/>
          <p:nvPr/>
        </p:nvGrpSpPr>
        <p:grpSpPr>
          <a:xfrm>
            <a:off x="1718847" y="1769364"/>
            <a:ext cx="5367753" cy="3599628"/>
            <a:chOff x="1718847" y="1769364"/>
            <a:chExt cx="5367753" cy="3599628"/>
          </a:xfrm>
        </p:grpSpPr>
        <p:graphicFrame>
          <p:nvGraphicFramePr>
            <p:cNvPr id="4" name="グラフ 3">
              <a:extLst>
                <a:ext uri="{FF2B5EF4-FFF2-40B4-BE49-F238E27FC236}">
                  <a16:creationId xmlns:a16="http://schemas.microsoft.com/office/drawing/2014/main" id="{7820A71D-8F42-45E3-ACFB-24D103AA7B5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083264367"/>
                </p:ext>
              </p:extLst>
            </p:nvPr>
          </p:nvGraphicFramePr>
          <p:xfrm>
            <a:off x="2057400" y="1769364"/>
            <a:ext cx="5029200" cy="33192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F8AC03E1-0F33-462E-8349-71C432CEE223}"/>
                </a:ext>
              </a:extLst>
            </p:cNvPr>
            <p:cNvSpPr txBox="1"/>
            <p:nvPr/>
          </p:nvSpPr>
          <p:spPr>
            <a:xfrm>
              <a:off x="4106472" y="5030438"/>
              <a:ext cx="11641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Time</a:t>
              </a:r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 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[hour]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54819717-7470-468B-90F3-5DF5CCB82C4C}"/>
                </a:ext>
              </a:extLst>
            </p:cNvPr>
            <p:cNvSpPr txBox="1"/>
            <p:nvPr/>
          </p:nvSpPr>
          <p:spPr>
            <a:xfrm rot="16200000">
              <a:off x="1154686" y="3259722"/>
              <a:ext cx="146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Vacuum</a:t>
              </a:r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 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[-</a:t>
              </a:r>
              <a:r>
                <a:rPr kumimoji="1" lang="en-US" altLang="ja-JP" sz="1600" dirty="0" err="1">
                  <a:solidFill>
                    <a:sysClr val="windowText" lastClr="000000"/>
                  </a:solidFill>
                </a:rPr>
                <a:t>Mpa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]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747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B5364-244E-48C9-9385-65543814ADC3}" type="slidenum">
              <a:rPr lang="en-US" altLang="ja-JP"/>
              <a:pPr/>
              <a:t>23</a:t>
            </a:fld>
            <a:endParaRPr lang="en-US" altLang="ja-JP"/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248092" y="404831"/>
            <a:ext cx="381546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1600" dirty="0"/>
              <a:t>青と赤の点の集団は同じパターンなのか。</a:t>
            </a:r>
            <a:endParaRPr lang="en-US" altLang="ja-JP" sz="1600" dirty="0"/>
          </a:p>
          <a:p>
            <a:r>
              <a:rPr lang="ja-JP" altLang="en-US" sz="1600" dirty="0"/>
              <a:t>どのようにずらしたら重なるか。</a:t>
            </a:r>
            <a:endParaRPr lang="en-US" altLang="ja-JP" sz="1600" dirty="0"/>
          </a:p>
        </p:txBody>
      </p:sp>
      <p:grpSp>
        <p:nvGrpSpPr>
          <p:cNvPr id="11542" name="Group 278"/>
          <p:cNvGrpSpPr>
            <a:grpSpLocks/>
          </p:cNvGrpSpPr>
          <p:nvPr/>
        </p:nvGrpSpPr>
        <p:grpSpPr bwMode="auto">
          <a:xfrm>
            <a:off x="4199138" y="11694"/>
            <a:ext cx="1376911" cy="1355180"/>
            <a:chOff x="249" y="618"/>
            <a:chExt cx="1330" cy="1310"/>
          </a:xfrm>
        </p:grpSpPr>
        <p:grpSp>
          <p:nvGrpSpPr>
            <p:cNvPr id="11272" name="Group 8"/>
            <p:cNvGrpSpPr>
              <a:grpSpLocks/>
            </p:cNvGrpSpPr>
            <p:nvPr/>
          </p:nvGrpSpPr>
          <p:grpSpPr bwMode="auto">
            <a:xfrm>
              <a:off x="249" y="618"/>
              <a:ext cx="1330" cy="1310"/>
              <a:chOff x="340" y="482"/>
              <a:chExt cx="1905" cy="1905"/>
            </a:xfrm>
          </p:grpSpPr>
          <p:sp>
            <p:nvSpPr>
              <p:cNvPr id="11269" name="Line 5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0" name="Line 6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1" name="Rectangle 7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291" name="Group 27"/>
            <p:cNvGrpSpPr>
              <a:grpSpLocks/>
            </p:cNvGrpSpPr>
            <p:nvPr/>
          </p:nvGrpSpPr>
          <p:grpSpPr bwMode="auto">
            <a:xfrm>
              <a:off x="523" y="772"/>
              <a:ext cx="549" cy="886"/>
              <a:chOff x="2608" y="1887"/>
              <a:chExt cx="636" cy="1044"/>
            </a:xfrm>
          </p:grpSpPr>
          <p:sp>
            <p:nvSpPr>
              <p:cNvPr id="11281" name="Oval 17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2" name="Oval 18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3" name="Oval 19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6" name="Oval 22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7" name="Oval 23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8" name="Oval 24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9" name="Oval 25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grpSp>
        <p:nvGrpSpPr>
          <p:cNvPr id="11543" name="Group 279"/>
          <p:cNvGrpSpPr>
            <a:grpSpLocks/>
          </p:cNvGrpSpPr>
          <p:nvPr/>
        </p:nvGrpSpPr>
        <p:grpSpPr bwMode="auto">
          <a:xfrm>
            <a:off x="6027485" y="11693"/>
            <a:ext cx="1374935" cy="1353205"/>
            <a:chOff x="249" y="2347"/>
            <a:chExt cx="1330" cy="1310"/>
          </a:xfrm>
        </p:grpSpPr>
        <p:grpSp>
          <p:nvGrpSpPr>
            <p:cNvPr id="11276" name="Group 12"/>
            <p:cNvGrpSpPr>
              <a:grpSpLocks/>
            </p:cNvGrpSpPr>
            <p:nvPr/>
          </p:nvGrpSpPr>
          <p:grpSpPr bwMode="auto">
            <a:xfrm>
              <a:off x="249" y="2347"/>
              <a:ext cx="1330" cy="1310"/>
              <a:chOff x="295" y="2297"/>
              <a:chExt cx="1905" cy="1905"/>
            </a:xfrm>
          </p:grpSpPr>
          <p:sp>
            <p:nvSpPr>
              <p:cNvPr id="11273" name="Line 9"/>
              <p:cNvSpPr>
                <a:spLocks noChangeShapeType="1"/>
              </p:cNvSpPr>
              <p:nvPr/>
            </p:nvSpPr>
            <p:spPr bwMode="auto">
              <a:xfrm>
                <a:off x="295" y="3249"/>
                <a:ext cx="1905" cy="1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4" name="Line 10"/>
              <p:cNvSpPr>
                <a:spLocks noChangeShapeType="1"/>
              </p:cNvSpPr>
              <p:nvPr/>
            </p:nvSpPr>
            <p:spPr bwMode="auto">
              <a:xfrm flipH="1" flipV="1">
                <a:off x="1247" y="2297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5" name="Rectangle 11"/>
              <p:cNvSpPr>
                <a:spLocks noChangeArrowheads="1"/>
              </p:cNvSpPr>
              <p:nvPr/>
            </p:nvSpPr>
            <p:spPr bwMode="auto">
              <a:xfrm>
                <a:off x="295" y="2297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293" name="Group 29"/>
            <p:cNvGrpSpPr>
              <a:grpSpLocks/>
            </p:cNvGrpSpPr>
            <p:nvPr/>
          </p:nvGrpSpPr>
          <p:grpSpPr bwMode="auto">
            <a:xfrm>
              <a:off x="796" y="2661"/>
              <a:ext cx="548" cy="886"/>
              <a:chOff x="2608" y="1887"/>
              <a:chExt cx="636" cy="1044"/>
            </a:xfrm>
          </p:grpSpPr>
          <p:sp>
            <p:nvSpPr>
              <p:cNvPr id="11294" name="Oval 30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5" name="Oval 31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6" name="Oval 32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7" name="Oval 33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8" name="Oval 34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9" name="Oval 35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00" name="Oval 36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grpSp>
        <p:nvGrpSpPr>
          <p:cNvPr id="11491" name="Group 227"/>
          <p:cNvGrpSpPr>
            <a:grpSpLocks/>
          </p:cNvGrpSpPr>
          <p:nvPr/>
        </p:nvGrpSpPr>
        <p:grpSpPr bwMode="auto">
          <a:xfrm>
            <a:off x="2973388" y="1711325"/>
            <a:ext cx="2111375" cy="2079625"/>
            <a:chOff x="340" y="482"/>
            <a:chExt cx="1905" cy="1905"/>
          </a:xfrm>
        </p:grpSpPr>
        <p:sp>
          <p:nvSpPr>
            <p:cNvPr id="11492" name="Line 228"/>
            <p:cNvSpPr>
              <a:spLocks noChangeShapeType="1"/>
            </p:cNvSpPr>
            <p:nvPr/>
          </p:nvSpPr>
          <p:spPr bwMode="auto">
            <a:xfrm>
              <a:off x="340" y="1434"/>
              <a:ext cx="1905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493" name="Line 229"/>
            <p:cNvSpPr>
              <a:spLocks noChangeShapeType="1"/>
            </p:cNvSpPr>
            <p:nvPr/>
          </p:nvSpPr>
          <p:spPr bwMode="auto">
            <a:xfrm flipH="1" flipV="1">
              <a:off x="1292" y="482"/>
              <a:ext cx="0" cy="190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494" name="Rectangle 230"/>
            <p:cNvSpPr>
              <a:spLocks noChangeArrowheads="1"/>
            </p:cNvSpPr>
            <p:nvPr/>
          </p:nvSpPr>
          <p:spPr bwMode="auto">
            <a:xfrm>
              <a:off x="340" y="482"/>
              <a:ext cx="1905" cy="1905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grpSp>
        <p:nvGrpSpPr>
          <p:cNvPr id="11495" name="Group 231"/>
          <p:cNvGrpSpPr>
            <a:grpSpLocks/>
          </p:cNvGrpSpPr>
          <p:nvPr/>
        </p:nvGrpSpPr>
        <p:grpSpPr bwMode="auto">
          <a:xfrm>
            <a:off x="3408363" y="1955800"/>
            <a:ext cx="871537" cy="1406525"/>
            <a:chOff x="2608" y="1887"/>
            <a:chExt cx="636" cy="1044"/>
          </a:xfrm>
        </p:grpSpPr>
        <p:sp>
          <p:nvSpPr>
            <p:cNvPr id="11496" name="Oval 232"/>
            <p:cNvSpPr>
              <a:spLocks noChangeArrowheads="1"/>
            </p:cNvSpPr>
            <p:nvPr/>
          </p:nvSpPr>
          <p:spPr bwMode="auto">
            <a:xfrm>
              <a:off x="3016" y="1933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497" name="Oval 233"/>
            <p:cNvSpPr>
              <a:spLocks noChangeArrowheads="1"/>
            </p:cNvSpPr>
            <p:nvPr/>
          </p:nvSpPr>
          <p:spPr bwMode="auto">
            <a:xfrm>
              <a:off x="2698" y="2885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498" name="Oval 234"/>
            <p:cNvSpPr>
              <a:spLocks noChangeArrowheads="1"/>
            </p:cNvSpPr>
            <p:nvPr/>
          </p:nvSpPr>
          <p:spPr bwMode="auto">
            <a:xfrm>
              <a:off x="3198" y="2794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499" name="Oval 235"/>
            <p:cNvSpPr>
              <a:spLocks noChangeArrowheads="1"/>
            </p:cNvSpPr>
            <p:nvPr/>
          </p:nvSpPr>
          <p:spPr bwMode="auto">
            <a:xfrm>
              <a:off x="2608" y="1887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0" name="Oval 236"/>
            <p:cNvSpPr>
              <a:spLocks noChangeArrowheads="1"/>
            </p:cNvSpPr>
            <p:nvPr/>
          </p:nvSpPr>
          <p:spPr bwMode="auto">
            <a:xfrm>
              <a:off x="2789" y="2432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1" name="Oval 237"/>
            <p:cNvSpPr>
              <a:spLocks noChangeArrowheads="1"/>
            </p:cNvSpPr>
            <p:nvPr/>
          </p:nvSpPr>
          <p:spPr bwMode="auto">
            <a:xfrm>
              <a:off x="2880" y="2386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2" name="Oval 238"/>
            <p:cNvSpPr>
              <a:spLocks noChangeArrowheads="1"/>
            </p:cNvSpPr>
            <p:nvPr/>
          </p:nvSpPr>
          <p:spPr bwMode="auto">
            <a:xfrm>
              <a:off x="2925" y="2341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grpSp>
        <p:nvGrpSpPr>
          <p:cNvPr id="11503" name="Group 239"/>
          <p:cNvGrpSpPr>
            <a:grpSpLocks/>
          </p:cNvGrpSpPr>
          <p:nvPr/>
        </p:nvGrpSpPr>
        <p:grpSpPr bwMode="auto">
          <a:xfrm>
            <a:off x="3841750" y="2200275"/>
            <a:ext cx="869950" cy="1408113"/>
            <a:chOff x="2608" y="1887"/>
            <a:chExt cx="636" cy="1044"/>
          </a:xfrm>
        </p:grpSpPr>
        <p:sp>
          <p:nvSpPr>
            <p:cNvPr id="11504" name="Oval 240"/>
            <p:cNvSpPr>
              <a:spLocks noChangeArrowheads="1"/>
            </p:cNvSpPr>
            <p:nvPr/>
          </p:nvSpPr>
          <p:spPr bwMode="auto">
            <a:xfrm>
              <a:off x="3016" y="1933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5" name="Oval 241"/>
            <p:cNvSpPr>
              <a:spLocks noChangeArrowheads="1"/>
            </p:cNvSpPr>
            <p:nvPr/>
          </p:nvSpPr>
          <p:spPr bwMode="auto">
            <a:xfrm>
              <a:off x="2698" y="2885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6" name="Oval 242"/>
            <p:cNvSpPr>
              <a:spLocks noChangeArrowheads="1"/>
            </p:cNvSpPr>
            <p:nvPr/>
          </p:nvSpPr>
          <p:spPr bwMode="auto">
            <a:xfrm>
              <a:off x="3198" y="2794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7" name="Oval 243"/>
            <p:cNvSpPr>
              <a:spLocks noChangeArrowheads="1"/>
            </p:cNvSpPr>
            <p:nvPr/>
          </p:nvSpPr>
          <p:spPr bwMode="auto">
            <a:xfrm>
              <a:off x="2608" y="1887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8" name="Oval 244"/>
            <p:cNvSpPr>
              <a:spLocks noChangeArrowheads="1"/>
            </p:cNvSpPr>
            <p:nvPr/>
          </p:nvSpPr>
          <p:spPr bwMode="auto">
            <a:xfrm>
              <a:off x="2789" y="2432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9" name="Oval 245"/>
            <p:cNvSpPr>
              <a:spLocks noChangeArrowheads="1"/>
            </p:cNvSpPr>
            <p:nvPr/>
          </p:nvSpPr>
          <p:spPr bwMode="auto">
            <a:xfrm>
              <a:off x="2880" y="2386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10" name="Oval 246"/>
            <p:cNvSpPr>
              <a:spLocks noChangeArrowheads="1"/>
            </p:cNvSpPr>
            <p:nvPr/>
          </p:nvSpPr>
          <p:spPr bwMode="auto">
            <a:xfrm>
              <a:off x="2925" y="2341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511" name="Line 247"/>
          <p:cNvSpPr>
            <a:spLocks noChangeShapeType="1"/>
          </p:cNvSpPr>
          <p:nvPr/>
        </p:nvSpPr>
        <p:spPr bwMode="auto">
          <a:xfrm>
            <a:off x="4003675" y="2062163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2" name="Line 248"/>
          <p:cNvSpPr>
            <a:spLocks noChangeShapeType="1"/>
          </p:cNvSpPr>
          <p:nvPr/>
        </p:nvSpPr>
        <p:spPr bwMode="auto">
          <a:xfrm>
            <a:off x="4003675" y="2062163"/>
            <a:ext cx="649288" cy="136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3" name="Line 249"/>
          <p:cNvSpPr>
            <a:spLocks noChangeShapeType="1"/>
          </p:cNvSpPr>
          <p:nvPr/>
        </p:nvSpPr>
        <p:spPr bwMode="auto">
          <a:xfrm>
            <a:off x="4003675" y="2062163"/>
            <a:ext cx="144463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4" name="Line 250"/>
          <p:cNvSpPr>
            <a:spLocks noChangeShapeType="1"/>
          </p:cNvSpPr>
          <p:nvPr/>
        </p:nvSpPr>
        <p:spPr bwMode="auto">
          <a:xfrm>
            <a:off x="4003675" y="2062163"/>
            <a:ext cx="288925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5" name="Line 251"/>
          <p:cNvSpPr>
            <a:spLocks noChangeShapeType="1"/>
          </p:cNvSpPr>
          <p:nvPr/>
        </p:nvSpPr>
        <p:spPr bwMode="auto">
          <a:xfrm flipH="1">
            <a:off x="3860800" y="2062163"/>
            <a:ext cx="1428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6" name="Line 252"/>
          <p:cNvSpPr>
            <a:spLocks noChangeShapeType="1"/>
          </p:cNvSpPr>
          <p:nvPr/>
        </p:nvSpPr>
        <p:spPr bwMode="auto">
          <a:xfrm>
            <a:off x="4003675" y="2062163"/>
            <a:ext cx="433388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grpSp>
        <p:nvGrpSpPr>
          <p:cNvPr id="11517" name="Group 253"/>
          <p:cNvGrpSpPr>
            <a:grpSpLocks/>
          </p:cNvGrpSpPr>
          <p:nvPr/>
        </p:nvGrpSpPr>
        <p:grpSpPr bwMode="auto">
          <a:xfrm>
            <a:off x="2974975" y="4292600"/>
            <a:ext cx="2111375" cy="2079625"/>
            <a:chOff x="340" y="482"/>
            <a:chExt cx="1905" cy="1905"/>
          </a:xfrm>
        </p:grpSpPr>
        <p:sp>
          <p:nvSpPr>
            <p:cNvPr id="11518" name="Line 254"/>
            <p:cNvSpPr>
              <a:spLocks noChangeShapeType="1"/>
            </p:cNvSpPr>
            <p:nvPr/>
          </p:nvSpPr>
          <p:spPr bwMode="auto">
            <a:xfrm>
              <a:off x="340" y="1434"/>
              <a:ext cx="1905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19" name="Line 255"/>
            <p:cNvSpPr>
              <a:spLocks noChangeShapeType="1"/>
            </p:cNvSpPr>
            <p:nvPr/>
          </p:nvSpPr>
          <p:spPr bwMode="auto">
            <a:xfrm flipH="1" flipV="1">
              <a:off x="1292" y="482"/>
              <a:ext cx="0" cy="190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20" name="Rectangle 256"/>
            <p:cNvSpPr>
              <a:spLocks noChangeArrowheads="1"/>
            </p:cNvSpPr>
            <p:nvPr/>
          </p:nvSpPr>
          <p:spPr bwMode="auto">
            <a:xfrm>
              <a:off x="340" y="482"/>
              <a:ext cx="1905" cy="1905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536" name="Line 272"/>
          <p:cNvSpPr>
            <a:spLocks noChangeShapeType="1"/>
          </p:cNvSpPr>
          <p:nvPr/>
        </p:nvSpPr>
        <p:spPr bwMode="auto">
          <a:xfrm>
            <a:off x="4016375" y="5319713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37" name="Line 273"/>
          <p:cNvSpPr>
            <a:spLocks noChangeShapeType="1"/>
          </p:cNvSpPr>
          <p:nvPr/>
        </p:nvSpPr>
        <p:spPr bwMode="auto">
          <a:xfrm>
            <a:off x="4016375" y="5319713"/>
            <a:ext cx="649288" cy="136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38" name="Line 274"/>
          <p:cNvSpPr>
            <a:spLocks noChangeShapeType="1"/>
          </p:cNvSpPr>
          <p:nvPr/>
        </p:nvSpPr>
        <p:spPr bwMode="auto">
          <a:xfrm>
            <a:off x="4016375" y="5319713"/>
            <a:ext cx="144463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39" name="Line 275"/>
          <p:cNvSpPr>
            <a:spLocks noChangeShapeType="1"/>
          </p:cNvSpPr>
          <p:nvPr/>
        </p:nvSpPr>
        <p:spPr bwMode="auto">
          <a:xfrm>
            <a:off x="4016375" y="5319713"/>
            <a:ext cx="288925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40" name="Line 276"/>
          <p:cNvSpPr>
            <a:spLocks noChangeShapeType="1"/>
          </p:cNvSpPr>
          <p:nvPr/>
        </p:nvSpPr>
        <p:spPr bwMode="auto">
          <a:xfrm flipH="1">
            <a:off x="3873500" y="5319713"/>
            <a:ext cx="1428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41" name="Line 277"/>
          <p:cNvSpPr>
            <a:spLocks noChangeShapeType="1"/>
          </p:cNvSpPr>
          <p:nvPr/>
        </p:nvSpPr>
        <p:spPr bwMode="auto">
          <a:xfrm>
            <a:off x="4016375" y="5319713"/>
            <a:ext cx="433388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81" name="Line 317"/>
          <p:cNvSpPr>
            <a:spLocks noChangeShapeType="1"/>
          </p:cNvSpPr>
          <p:nvPr/>
        </p:nvSpPr>
        <p:spPr bwMode="auto">
          <a:xfrm>
            <a:off x="4008438" y="2081213"/>
            <a:ext cx="215900" cy="865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82" name="Line 318"/>
          <p:cNvSpPr>
            <a:spLocks noChangeShapeType="1"/>
          </p:cNvSpPr>
          <p:nvPr/>
        </p:nvSpPr>
        <p:spPr bwMode="auto">
          <a:xfrm>
            <a:off x="4008438" y="5300663"/>
            <a:ext cx="215900" cy="865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632" name="Text Box 368"/>
          <p:cNvSpPr txBox="1">
            <a:spLocks noChangeArrowheads="1"/>
          </p:cNvSpPr>
          <p:nvPr/>
        </p:nvSpPr>
        <p:spPr bwMode="auto">
          <a:xfrm>
            <a:off x="4704216" y="933119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</a:rPr>
              <a:t>pattern 1</a:t>
            </a:r>
          </a:p>
        </p:txBody>
      </p:sp>
      <p:sp>
        <p:nvSpPr>
          <p:cNvPr id="11633" name="Text Box 369"/>
          <p:cNvSpPr txBox="1">
            <a:spLocks noChangeArrowheads="1"/>
          </p:cNvSpPr>
          <p:nvPr/>
        </p:nvSpPr>
        <p:spPr bwMode="auto">
          <a:xfrm>
            <a:off x="7167631" y="921132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</a:rPr>
              <a:t>pattern 2</a:t>
            </a:r>
          </a:p>
        </p:txBody>
      </p:sp>
      <p:sp>
        <p:nvSpPr>
          <p:cNvPr id="11637" name="Text Box 373"/>
          <p:cNvSpPr txBox="1">
            <a:spLocks noChangeArrowheads="1"/>
          </p:cNvSpPr>
          <p:nvPr/>
        </p:nvSpPr>
        <p:spPr bwMode="auto">
          <a:xfrm>
            <a:off x="8416925" y="3789363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/>
              <a:t>….</a:t>
            </a:r>
          </a:p>
        </p:txBody>
      </p:sp>
      <p:grpSp>
        <p:nvGrpSpPr>
          <p:cNvPr id="11646" name="Group 382"/>
          <p:cNvGrpSpPr>
            <a:grpSpLocks/>
          </p:cNvGrpSpPr>
          <p:nvPr/>
        </p:nvGrpSpPr>
        <p:grpSpPr bwMode="auto">
          <a:xfrm>
            <a:off x="6142037" y="1700213"/>
            <a:ext cx="2203450" cy="4660900"/>
            <a:chOff x="240" y="1071"/>
            <a:chExt cx="1388" cy="2936"/>
          </a:xfrm>
        </p:grpSpPr>
        <p:grpSp>
          <p:nvGrpSpPr>
            <p:cNvPr id="11301" name="Group 37"/>
            <p:cNvGrpSpPr>
              <a:grpSpLocks/>
            </p:cNvGrpSpPr>
            <p:nvPr/>
          </p:nvGrpSpPr>
          <p:grpSpPr bwMode="auto">
            <a:xfrm>
              <a:off x="240" y="1071"/>
              <a:ext cx="1330" cy="1310"/>
              <a:chOff x="340" y="482"/>
              <a:chExt cx="1905" cy="1905"/>
            </a:xfrm>
          </p:grpSpPr>
          <p:sp>
            <p:nvSpPr>
              <p:cNvPr id="11302" name="Line 38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03" name="Line 39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04" name="Rectangle 40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309" name="Group 45"/>
            <p:cNvGrpSpPr>
              <a:grpSpLocks/>
            </p:cNvGrpSpPr>
            <p:nvPr/>
          </p:nvGrpSpPr>
          <p:grpSpPr bwMode="auto">
            <a:xfrm>
              <a:off x="514" y="1225"/>
              <a:ext cx="549" cy="886"/>
              <a:chOff x="2608" y="1887"/>
              <a:chExt cx="636" cy="1044"/>
            </a:xfrm>
          </p:grpSpPr>
          <p:sp>
            <p:nvSpPr>
              <p:cNvPr id="11310" name="Oval 46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1" name="Oval 47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2" name="Oval 48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3" name="Oval 49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4" name="Oval 50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5" name="Oval 51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6" name="Oval 52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317" name="Group 53"/>
            <p:cNvGrpSpPr>
              <a:grpSpLocks/>
            </p:cNvGrpSpPr>
            <p:nvPr/>
          </p:nvGrpSpPr>
          <p:grpSpPr bwMode="auto">
            <a:xfrm>
              <a:off x="787" y="1379"/>
              <a:ext cx="548" cy="887"/>
              <a:chOff x="2608" y="1887"/>
              <a:chExt cx="636" cy="1044"/>
            </a:xfrm>
          </p:grpSpPr>
          <p:sp>
            <p:nvSpPr>
              <p:cNvPr id="11318" name="Oval 54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9" name="Oval 55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0" name="Oval 56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1" name="Oval 57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2" name="Oval 58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3" name="Oval 59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4" name="Oval 60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326" name="Line 62"/>
            <p:cNvSpPr>
              <a:spLocks noChangeShapeType="1"/>
            </p:cNvSpPr>
            <p:nvPr/>
          </p:nvSpPr>
          <p:spPr bwMode="auto">
            <a:xfrm>
              <a:off x="605" y="2082"/>
              <a:ext cx="292" cy="1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27" name="Line 63"/>
            <p:cNvSpPr>
              <a:spLocks noChangeShapeType="1"/>
            </p:cNvSpPr>
            <p:nvPr/>
          </p:nvSpPr>
          <p:spPr bwMode="auto">
            <a:xfrm>
              <a:off x="605" y="2082"/>
              <a:ext cx="726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28" name="Line 64"/>
            <p:cNvSpPr>
              <a:spLocks noChangeShapeType="1"/>
            </p:cNvSpPr>
            <p:nvPr/>
          </p:nvSpPr>
          <p:spPr bwMode="auto">
            <a:xfrm flipV="1">
              <a:off x="605" y="1856"/>
              <a:ext cx="363" cy="2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29" name="Line 65"/>
            <p:cNvSpPr>
              <a:spLocks noChangeShapeType="1"/>
            </p:cNvSpPr>
            <p:nvPr/>
          </p:nvSpPr>
          <p:spPr bwMode="auto">
            <a:xfrm flipV="1">
              <a:off x="605" y="1765"/>
              <a:ext cx="499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31" name="Line 67"/>
            <p:cNvSpPr>
              <a:spLocks noChangeShapeType="1"/>
            </p:cNvSpPr>
            <p:nvPr/>
          </p:nvSpPr>
          <p:spPr bwMode="auto">
            <a:xfrm flipV="1">
              <a:off x="605" y="1393"/>
              <a:ext cx="198" cy="6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99" name="Line 135"/>
            <p:cNvSpPr>
              <a:spLocks noChangeShapeType="1"/>
            </p:cNvSpPr>
            <p:nvPr/>
          </p:nvSpPr>
          <p:spPr bwMode="auto">
            <a:xfrm flipV="1">
              <a:off x="605" y="1433"/>
              <a:ext cx="546" cy="6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400" name="Group 136"/>
            <p:cNvGrpSpPr>
              <a:grpSpLocks/>
            </p:cNvGrpSpPr>
            <p:nvPr/>
          </p:nvGrpSpPr>
          <p:grpSpPr bwMode="auto">
            <a:xfrm>
              <a:off x="241" y="2697"/>
              <a:ext cx="1330" cy="1310"/>
              <a:chOff x="340" y="482"/>
              <a:chExt cx="1905" cy="1905"/>
            </a:xfrm>
          </p:grpSpPr>
          <p:sp>
            <p:nvSpPr>
              <p:cNvPr id="11401" name="Line 137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402" name="Line 138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403" name="Rectangle 139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83" name="Line 319"/>
            <p:cNvSpPr>
              <a:spLocks noChangeShapeType="1"/>
            </p:cNvSpPr>
            <p:nvPr/>
          </p:nvSpPr>
          <p:spPr bwMode="auto">
            <a:xfrm flipV="1">
              <a:off x="605" y="1826"/>
              <a:ext cx="436" cy="2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608" name="Group 344"/>
            <p:cNvGrpSpPr>
              <a:grpSpLocks/>
            </p:cNvGrpSpPr>
            <p:nvPr/>
          </p:nvGrpSpPr>
          <p:grpSpPr bwMode="auto">
            <a:xfrm>
              <a:off x="902" y="2674"/>
              <a:ext cx="726" cy="858"/>
              <a:chOff x="1152" y="2650"/>
              <a:chExt cx="726" cy="858"/>
            </a:xfrm>
          </p:grpSpPr>
          <p:sp>
            <p:nvSpPr>
              <p:cNvPr id="11601" name="Line 337"/>
              <p:cNvSpPr>
                <a:spLocks noChangeShapeType="1"/>
              </p:cNvSpPr>
              <p:nvPr/>
            </p:nvSpPr>
            <p:spPr bwMode="auto">
              <a:xfrm>
                <a:off x="1152" y="3339"/>
                <a:ext cx="292" cy="1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2" name="Line 338"/>
              <p:cNvSpPr>
                <a:spLocks noChangeShapeType="1"/>
              </p:cNvSpPr>
              <p:nvPr/>
            </p:nvSpPr>
            <p:spPr bwMode="auto">
              <a:xfrm>
                <a:off x="1152" y="3339"/>
                <a:ext cx="726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3" name="Line 339"/>
              <p:cNvSpPr>
                <a:spLocks noChangeShapeType="1"/>
              </p:cNvSpPr>
              <p:nvPr/>
            </p:nvSpPr>
            <p:spPr bwMode="auto">
              <a:xfrm flipV="1">
                <a:off x="1152" y="3113"/>
                <a:ext cx="363" cy="22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4" name="Line 340"/>
              <p:cNvSpPr>
                <a:spLocks noChangeShapeType="1"/>
              </p:cNvSpPr>
              <p:nvPr/>
            </p:nvSpPr>
            <p:spPr bwMode="auto">
              <a:xfrm flipV="1">
                <a:off x="1152" y="3022"/>
                <a:ext cx="499" cy="3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5" name="Line 341"/>
              <p:cNvSpPr>
                <a:spLocks noChangeShapeType="1"/>
              </p:cNvSpPr>
              <p:nvPr/>
            </p:nvSpPr>
            <p:spPr bwMode="auto">
              <a:xfrm flipV="1">
                <a:off x="1152" y="2650"/>
                <a:ext cx="198" cy="6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6" name="Line 342"/>
              <p:cNvSpPr>
                <a:spLocks noChangeShapeType="1"/>
              </p:cNvSpPr>
              <p:nvPr/>
            </p:nvSpPr>
            <p:spPr bwMode="auto">
              <a:xfrm flipV="1">
                <a:off x="1152" y="2690"/>
                <a:ext cx="546" cy="64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7" name="Line 343"/>
              <p:cNvSpPr>
                <a:spLocks noChangeShapeType="1"/>
              </p:cNvSpPr>
              <p:nvPr/>
            </p:nvSpPr>
            <p:spPr bwMode="auto">
              <a:xfrm flipV="1">
                <a:off x="1152" y="3083"/>
                <a:ext cx="436" cy="2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</p:grpSp>
        <p:sp>
          <p:nvSpPr>
            <p:cNvPr id="11641" name="Oval 377"/>
            <p:cNvSpPr>
              <a:spLocks noChangeArrowheads="1"/>
            </p:cNvSpPr>
            <p:nvPr/>
          </p:nvSpPr>
          <p:spPr bwMode="auto">
            <a:xfrm>
              <a:off x="1066" y="3430"/>
              <a:ext cx="226" cy="22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642" name="Oval 378"/>
          <p:cNvSpPr>
            <a:spLocks noChangeArrowheads="1"/>
          </p:cNvSpPr>
          <p:nvPr/>
        </p:nvSpPr>
        <p:spPr bwMode="auto">
          <a:xfrm>
            <a:off x="4284663" y="5373688"/>
            <a:ext cx="358775" cy="360362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grpSp>
        <p:nvGrpSpPr>
          <p:cNvPr id="11645" name="Group 381"/>
          <p:cNvGrpSpPr>
            <a:grpSpLocks/>
          </p:cNvGrpSpPr>
          <p:nvPr/>
        </p:nvGrpSpPr>
        <p:grpSpPr bwMode="auto">
          <a:xfrm>
            <a:off x="236538" y="1700213"/>
            <a:ext cx="2279650" cy="5207000"/>
            <a:chOff x="3506" y="1085"/>
            <a:chExt cx="1436" cy="3280"/>
          </a:xfrm>
        </p:grpSpPr>
        <p:grpSp>
          <p:nvGrpSpPr>
            <p:cNvPr id="11544" name="Group 280"/>
            <p:cNvGrpSpPr>
              <a:grpSpLocks/>
            </p:cNvGrpSpPr>
            <p:nvPr/>
          </p:nvGrpSpPr>
          <p:grpSpPr bwMode="auto">
            <a:xfrm>
              <a:off x="3506" y="1085"/>
              <a:ext cx="1330" cy="1310"/>
              <a:chOff x="340" y="482"/>
              <a:chExt cx="1905" cy="1905"/>
            </a:xfrm>
          </p:grpSpPr>
          <p:sp>
            <p:nvSpPr>
              <p:cNvPr id="11545" name="Line 281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46" name="Line 282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47" name="Rectangle 283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548" name="Group 284"/>
            <p:cNvGrpSpPr>
              <a:grpSpLocks/>
            </p:cNvGrpSpPr>
            <p:nvPr/>
          </p:nvGrpSpPr>
          <p:grpSpPr bwMode="auto">
            <a:xfrm>
              <a:off x="3780" y="1239"/>
              <a:ext cx="549" cy="886"/>
              <a:chOff x="2608" y="1887"/>
              <a:chExt cx="636" cy="1044"/>
            </a:xfrm>
          </p:grpSpPr>
          <p:sp>
            <p:nvSpPr>
              <p:cNvPr id="11549" name="Oval 285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0" name="Oval 286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1" name="Oval 287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2" name="Oval 288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3" name="Oval 289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4" name="Oval 290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5" name="Oval 291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556" name="Group 292"/>
            <p:cNvGrpSpPr>
              <a:grpSpLocks/>
            </p:cNvGrpSpPr>
            <p:nvPr/>
          </p:nvGrpSpPr>
          <p:grpSpPr bwMode="auto">
            <a:xfrm>
              <a:off x="4053" y="1393"/>
              <a:ext cx="548" cy="887"/>
              <a:chOff x="2608" y="1887"/>
              <a:chExt cx="636" cy="1044"/>
            </a:xfrm>
          </p:grpSpPr>
          <p:sp>
            <p:nvSpPr>
              <p:cNvPr id="11557" name="Oval 293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8" name="Oval 294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9" name="Oval 295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0" name="Oval 296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1" name="Oval 297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2" name="Oval 298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3" name="Oval 299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64" name="Line 300"/>
            <p:cNvSpPr>
              <a:spLocks noChangeShapeType="1"/>
            </p:cNvSpPr>
            <p:nvPr/>
          </p:nvSpPr>
          <p:spPr bwMode="auto">
            <a:xfrm>
              <a:off x="3794" y="1261"/>
              <a:ext cx="363" cy="9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5" name="Line 301"/>
            <p:cNvSpPr>
              <a:spLocks noChangeShapeType="1"/>
            </p:cNvSpPr>
            <p:nvPr/>
          </p:nvSpPr>
          <p:spPr bwMode="auto">
            <a:xfrm>
              <a:off x="3794" y="1261"/>
              <a:ext cx="772" cy="9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6" name="Line 302"/>
            <p:cNvSpPr>
              <a:spLocks noChangeShapeType="1"/>
            </p:cNvSpPr>
            <p:nvPr/>
          </p:nvSpPr>
          <p:spPr bwMode="auto">
            <a:xfrm>
              <a:off x="3794" y="1261"/>
              <a:ext cx="454" cy="6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7" name="Line 303"/>
            <p:cNvSpPr>
              <a:spLocks noChangeShapeType="1"/>
            </p:cNvSpPr>
            <p:nvPr/>
          </p:nvSpPr>
          <p:spPr bwMode="auto">
            <a:xfrm>
              <a:off x="3794" y="1261"/>
              <a:ext cx="545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8" name="Line 304"/>
            <p:cNvSpPr>
              <a:spLocks noChangeShapeType="1"/>
            </p:cNvSpPr>
            <p:nvPr/>
          </p:nvSpPr>
          <p:spPr bwMode="auto">
            <a:xfrm>
              <a:off x="3794" y="1261"/>
              <a:ext cx="272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9" name="Line 305"/>
            <p:cNvSpPr>
              <a:spLocks noChangeShapeType="1"/>
            </p:cNvSpPr>
            <p:nvPr/>
          </p:nvSpPr>
          <p:spPr bwMode="auto">
            <a:xfrm>
              <a:off x="3794" y="1261"/>
              <a:ext cx="636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570" name="Group 306"/>
            <p:cNvGrpSpPr>
              <a:grpSpLocks/>
            </p:cNvGrpSpPr>
            <p:nvPr/>
          </p:nvGrpSpPr>
          <p:grpSpPr bwMode="auto">
            <a:xfrm>
              <a:off x="3507" y="2711"/>
              <a:ext cx="1330" cy="1310"/>
              <a:chOff x="340" y="482"/>
              <a:chExt cx="1905" cy="1905"/>
            </a:xfrm>
          </p:grpSpPr>
          <p:sp>
            <p:nvSpPr>
              <p:cNvPr id="11571" name="Line 307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72" name="Line 308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73" name="Rectangle 309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80" name="Line 316"/>
            <p:cNvSpPr>
              <a:spLocks noChangeShapeType="1"/>
            </p:cNvSpPr>
            <p:nvPr/>
          </p:nvSpPr>
          <p:spPr bwMode="auto">
            <a:xfrm>
              <a:off x="3794" y="1261"/>
              <a:ext cx="499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5" name="Line 361"/>
            <p:cNvSpPr>
              <a:spLocks noChangeShapeType="1"/>
            </p:cNvSpPr>
            <p:nvPr/>
          </p:nvSpPr>
          <p:spPr bwMode="auto">
            <a:xfrm>
              <a:off x="4170" y="3368"/>
              <a:ext cx="363" cy="9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6" name="Line 362"/>
            <p:cNvSpPr>
              <a:spLocks noChangeShapeType="1"/>
            </p:cNvSpPr>
            <p:nvPr/>
          </p:nvSpPr>
          <p:spPr bwMode="auto">
            <a:xfrm>
              <a:off x="4170" y="3368"/>
              <a:ext cx="772" cy="9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7" name="Line 363"/>
            <p:cNvSpPr>
              <a:spLocks noChangeShapeType="1"/>
            </p:cNvSpPr>
            <p:nvPr/>
          </p:nvSpPr>
          <p:spPr bwMode="auto">
            <a:xfrm>
              <a:off x="4170" y="3368"/>
              <a:ext cx="454" cy="6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8" name="Line 364"/>
            <p:cNvSpPr>
              <a:spLocks noChangeShapeType="1"/>
            </p:cNvSpPr>
            <p:nvPr/>
          </p:nvSpPr>
          <p:spPr bwMode="auto">
            <a:xfrm>
              <a:off x="4170" y="3368"/>
              <a:ext cx="545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9" name="Line 365"/>
            <p:cNvSpPr>
              <a:spLocks noChangeShapeType="1"/>
            </p:cNvSpPr>
            <p:nvPr/>
          </p:nvSpPr>
          <p:spPr bwMode="auto">
            <a:xfrm>
              <a:off x="4170" y="3368"/>
              <a:ext cx="272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30" name="Line 366"/>
            <p:cNvSpPr>
              <a:spLocks noChangeShapeType="1"/>
            </p:cNvSpPr>
            <p:nvPr/>
          </p:nvSpPr>
          <p:spPr bwMode="auto">
            <a:xfrm>
              <a:off x="4170" y="3368"/>
              <a:ext cx="636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31" name="Line 367"/>
            <p:cNvSpPr>
              <a:spLocks noChangeShapeType="1"/>
            </p:cNvSpPr>
            <p:nvPr/>
          </p:nvSpPr>
          <p:spPr bwMode="auto">
            <a:xfrm>
              <a:off x="4170" y="3368"/>
              <a:ext cx="499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43" name="Oval 379"/>
            <p:cNvSpPr>
              <a:spLocks noChangeArrowheads="1"/>
            </p:cNvSpPr>
            <p:nvPr/>
          </p:nvSpPr>
          <p:spPr bwMode="auto">
            <a:xfrm>
              <a:off x="4332" y="3430"/>
              <a:ext cx="226" cy="22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644" name="Line 380"/>
          <p:cNvSpPr>
            <a:spLocks noChangeShapeType="1"/>
          </p:cNvSpPr>
          <p:nvPr/>
        </p:nvSpPr>
        <p:spPr bwMode="auto">
          <a:xfrm>
            <a:off x="0" y="1412875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647" name="Text Box 383"/>
          <p:cNvSpPr txBox="1">
            <a:spLocks noChangeArrowheads="1"/>
          </p:cNvSpPr>
          <p:nvPr/>
        </p:nvSpPr>
        <p:spPr bwMode="auto">
          <a:xfrm>
            <a:off x="5319713" y="3789363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/>
              <a:t>….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26362" y="3820121"/>
            <a:ext cx="4416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両者をまず適当に同じ座標系に載せ、</a:t>
            </a:r>
            <a:endParaRPr lang="en-US" altLang="ja-JP" dirty="0"/>
          </a:p>
          <a:p>
            <a:r>
              <a:rPr kumimoji="1" lang="ja-JP" altLang="en-US" dirty="0"/>
              <a:t>全ての組み合わせ</a:t>
            </a:r>
            <a:r>
              <a:rPr lang="ja-JP" altLang="en-US" dirty="0"/>
              <a:t>で矢印をひき、</a:t>
            </a:r>
            <a:endParaRPr lang="en-US" altLang="ja-JP" dirty="0"/>
          </a:p>
          <a:p>
            <a:r>
              <a:rPr kumimoji="1" lang="ja-JP" altLang="en-US" dirty="0"/>
              <a:t>原点を合わせ、二次元平面に累積していく。</a:t>
            </a:r>
          </a:p>
        </p:txBody>
      </p:sp>
      <p:sp>
        <p:nvSpPr>
          <p:cNvPr id="160" name="テキスト ボックス 159"/>
          <p:cNvSpPr txBox="1"/>
          <p:nvPr/>
        </p:nvSpPr>
        <p:spPr>
          <a:xfrm>
            <a:off x="5227909" y="5915971"/>
            <a:ext cx="260199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dirty="0"/>
              <a:t>二次元ヒストグラムの</a:t>
            </a:r>
            <a:endParaRPr lang="en-US" altLang="ja-JP" dirty="0"/>
          </a:p>
          <a:p>
            <a:r>
              <a:rPr kumimoji="1" lang="ja-JP" altLang="en-US" dirty="0"/>
              <a:t>ピーク検出処理に帰着。</a:t>
            </a:r>
          </a:p>
        </p:txBody>
      </p:sp>
    </p:spTree>
    <p:extLst>
      <p:ext uri="{BB962C8B-B14F-4D97-AF65-F5344CB8AC3E}">
        <p14:creationId xmlns:p14="http://schemas.microsoft.com/office/powerpoint/2010/main" val="606357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49E0BBC-642A-4E53-8C4D-A45FCE2E1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10" y="1404655"/>
            <a:ext cx="7192379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503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49C820A-7C0E-41B7-8CD3-4E172E2729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25" r="3044"/>
          <a:stretch/>
        </p:blipFill>
        <p:spPr>
          <a:xfrm>
            <a:off x="1525656" y="768598"/>
            <a:ext cx="6092688" cy="51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561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EA7920D9-5363-4CAC-9F54-BC4D40E264C4}"/>
              </a:ext>
            </a:extLst>
          </p:cNvPr>
          <p:cNvGrpSpPr/>
          <p:nvPr/>
        </p:nvGrpSpPr>
        <p:grpSpPr>
          <a:xfrm>
            <a:off x="4277470" y="3346320"/>
            <a:ext cx="4624792" cy="2749534"/>
            <a:chOff x="4277470" y="3346320"/>
            <a:chExt cx="4624792" cy="2749534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2980316E-7613-42A0-AEB9-ADD2DA09D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77470" y="3346320"/>
              <a:ext cx="4584589" cy="2749534"/>
            </a:xfrm>
            <a:prstGeom prst="rect">
              <a:avLst/>
            </a:prstGeom>
          </p:spPr>
        </p:pic>
        <p:sp>
          <p:nvSpPr>
            <p:cNvPr id="8" name="Text Box 4">
              <a:extLst>
                <a:ext uri="{FF2B5EF4-FFF2-40B4-BE49-F238E27FC236}">
                  <a16:creationId xmlns:a16="http://schemas.microsoft.com/office/drawing/2014/main" id="{D5DFFD3E-068A-43DC-ADCA-57A068D3A9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70734" y="5649349"/>
              <a:ext cx="431528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200" dirty="0"/>
                <a:t>[</a:t>
              </a:r>
              <a:r>
                <a:rPr lang="ja-JP" altLang="en-US" sz="1200" dirty="0"/>
                <a:t>時</a:t>
              </a:r>
              <a:r>
                <a:rPr lang="en-US" altLang="ja-JP" sz="1200" dirty="0"/>
                <a:t>]</a:t>
              </a:r>
            </a:p>
          </p:txBody>
        </p:sp>
        <p:sp>
          <p:nvSpPr>
            <p:cNvPr id="10" name="Text Box 4">
              <a:extLst>
                <a:ext uri="{FF2B5EF4-FFF2-40B4-BE49-F238E27FC236}">
                  <a16:creationId xmlns:a16="http://schemas.microsoft.com/office/drawing/2014/main" id="{9EC5E6A8-872E-4F55-B717-AB8D70B25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4204054" y="5543976"/>
              <a:ext cx="393056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000" dirty="0"/>
                <a:t>[</a:t>
              </a:r>
              <a:r>
                <a:rPr lang="ja-JP" altLang="en-US" sz="1000" dirty="0"/>
                <a:t>％</a:t>
              </a:r>
              <a:r>
                <a:rPr lang="en-US" altLang="ja-JP" sz="1000" dirty="0"/>
                <a:t>]</a:t>
              </a:r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D39D1599-2B76-41C0-9CB1-72421E418F3E}"/>
              </a:ext>
            </a:extLst>
          </p:cNvPr>
          <p:cNvGrpSpPr/>
          <p:nvPr/>
        </p:nvGrpSpPr>
        <p:grpSpPr>
          <a:xfrm>
            <a:off x="4277470" y="321775"/>
            <a:ext cx="4624792" cy="2755631"/>
            <a:chOff x="4277470" y="321775"/>
            <a:chExt cx="4624792" cy="2755631"/>
          </a:xfrm>
        </p:grpSpPr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75194119-FDD3-4A6B-85B2-367C0E726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7470" y="321775"/>
              <a:ext cx="4584589" cy="2755631"/>
            </a:xfrm>
            <a:prstGeom prst="rect">
              <a:avLst/>
            </a:prstGeom>
          </p:spPr>
        </p:pic>
        <p:sp>
          <p:nvSpPr>
            <p:cNvPr id="9" name="Text Box 4">
              <a:extLst>
                <a:ext uri="{FF2B5EF4-FFF2-40B4-BE49-F238E27FC236}">
                  <a16:creationId xmlns:a16="http://schemas.microsoft.com/office/drawing/2014/main" id="{B1CAB426-B01A-4304-A335-EC0677BFF6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4204053" y="2578977"/>
              <a:ext cx="393056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000" dirty="0"/>
                <a:t>[</a:t>
              </a:r>
              <a:r>
                <a:rPr lang="ja-JP" altLang="en-US" sz="1000" dirty="0"/>
                <a:t>℃</a:t>
              </a:r>
              <a:r>
                <a:rPr lang="en-US" altLang="ja-JP" sz="1000" dirty="0"/>
                <a:t>]</a:t>
              </a:r>
            </a:p>
          </p:txBody>
        </p:sp>
        <p:sp>
          <p:nvSpPr>
            <p:cNvPr id="11" name="Text Box 4">
              <a:extLst>
                <a:ext uri="{FF2B5EF4-FFF2-40B4-BE49-F238E27FC236}">
                  <a16:creationId xmlns:a16="http://schemas.microsoft.com/office/drawing/2014/main" id="{CE016733-CEF2-4ADD-9BF5-34F11F8D0A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70734" y="2563837"/>
              <a:ext cx="431528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200" dirty="0"/>
                <a:t>[</a:t>
              </a:r>
              <a:r>
                <a:rPr lang="ja-JP" altLang="en-US" sz="1200" dirty="0"/>
                <a:t>時</a:t>
              </a:r>
              <a:r>
                <a:rPr lang="en-US" altLang="ja-JP" sz="1200" dirty="0"/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8121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2763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11745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69739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1485E9C-9949-4DD2-80A5-7FC2BC28B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53" y="1825625"/>
            <a:ext cx="7732494" cy="4351338"/>
          </a:xfrm>
        </p:spPr>
      </p:pic>
    </p:spTree>
    <p:extLst>
      <p:ext uri="{BB962C8B-B14F-4D97-AF65-F5344CB8AC3E}">
        <p14:creationId xmlns:p14="http://schemas.microsoft.com/office/powerpoint/2010/main" val="1449087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31924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755957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75732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E9CE51-2AD9-403F-A885-3A98E04BA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9D44119D-969A-45A0-AF58-ACEB77643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944" y="2353239"/>
            <a:ext cx="4382112" cy="3296110"/>
          </a:xfr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9815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9EC6E1-8C42-40C4-8452-5A28BCF61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9D25E6E-4211-4530-A428-CBCD941CF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B0F3CD8-B7F8-446D-9FC4-1C22E2BFC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616" y="1536028"/>
            <a:ext cx="4974767" cy="37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60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51" name="グループ化 150">
            <a:extLst>
              <a:ext uri="{FF2B5EF4-FFF2-40B4-BE49-F238E27FC236}">
                <a16:creationId xmlns:a16="http://schemas.microsoft.com/office/drawing/2014/main" id="{85E4B85A-820E-4C55-A9B2-DAB3FF4C8540}"/>
              </a:ext>
            </a:extLst>
          </p:cNvPr>
          <p:cNvGrpSpPr/>
          <p:nvPr/>
        </p:nvGrpSpPr>
        <p:grpSpPr>
          <a:xfrm>
            <a:off x="396405" y="2441997"/>
            <a:ext cx="3653549" cy="2667900"/>
            <a:chOff x="-338583" y="975472"/>
            <a:chExt cx="3653549" cy="2667900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A1AE57E-8256-49D7-97B0-5E6FF43E4AE1}"/>
                </a:ext>
              </a:extLst>
            </p:cNvPr>
            <p:cNvGrpSpPr/>
            <p:nvPr/>
          </p:nvGrpSpPr>
          <p:grpSpPr>
            <a:xfrm>
              <a:off x="-338583" y="1285142"/>
              <a:ext cx="3653549" cy="1980460"/>
              <a:chOff x="782077" y="3110947"/>
              <a:chExt cx="7119732" cy="3508506"/>
            </a:xfrm>
          </p:grpSpPr>
          <p:sp>
            <p:nvSpPr>
              <p:cNvPr id="31" name="直方体 30">
                <a:extLst>
                  <a:ext uri="{FF2B5EF4-FFF2-40B4-BE49-F238E27FC236}">
                    <a16:creationId xmlns:a16="http://schemas.microsoft.com/office/drawing/2014/main" id="{0EF53851-3D9D-4266-8E66-3E69CB9FC5F2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2" name="直方体 31">
                <a:extLst>
                  <a:ext uri="{FF2B5EF4-FFF2-40B4-BE49-F238E27FC236}">
                    <a16:creationId xmlns:a16="http://schemas.microsoft.com/office/drawing/2014/main" id="{8EC16F08-278A-4186-9A8B-4513A53D5939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直方体 32">
                <a:extLst>
                  <a:ext uri="{FF2B5EF4-FFF2-40B4-BE49-F238E27FC236}">
                    <a16:creationId xmlns:a16="http://schemas.microsoft.com/office/drawing/2014/main" id="{C2DEB239-6B17-4B9F-BC6A-790CAD938265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id="{D69A44B4-DD23-4DB2-9048-E3BDF07B923A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E619C060-7E00-41A9-AADC-D2E62E5B8B40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8011718F-D262-4CFD-9A42-73BB2CF74767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560E8F62-C0D3-44D2-AB89-BC20228378BD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線コネクタ 37">
                <a:extLst>
                  <a:ext uri="{FF2B5EF4-FFF2-40B4-BE49-F238E27FC236}">
                    <a16:creationId xmlns:a16="http://schemas.microsoft.com/office/drawing/2014/main" id="{F2A8377D-34F0-4410-8FA0-C16C2B46A3B8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線コネクタ 38">
                <a:extLst>
                  <a:ext uri="{FF2B5EF4-FFF2-40B4-BE49-F238E27FC236}">
                    <a16:creationId xmlns:a16="http://schemas.microsoft.com/office/drawing/2014/main" id="{A4B5A8A5-80DA-4F0B-92A6-89D4670792BA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コネクタ 39">
                <a:extLst>
                  <a:ext uri="{FF2B5EF4-FFF2-40B4-BE49-F238E27FC236}">
                    <a16:creationId xmlns:a16="http://schemas.microsoft.com/office/drawing/2014/main" id="{9E45532A-237A-4D22-8074-2ECC7F3CA2A9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1" name="楕円 40">
              <a:extLst>
                <a:ext uri="{FF2B5EF4-FFF2-40B4-BE49-F238E27FC236}">
                  <a16:creationId xmlns:a16="http://schemas.microsoft.com/office/drawing/2014/main" id="{98368109-AAF7-493C-87BD-AD12BDAEB1C3}"/>
                </a:ext>
              </a:extLst>
            </p:cNvPr>
            <p:cNvSpPr/>
            <p:nvPr/>
          </p:nvSpPr>
          <p:spPr>
            <a:xfrm>
              <a:off x="974472" y="155175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楕円 41">
              <a:extLst>
                <a:ext uri="{FF2B5EF4-FFF2-40B4-BE49-F238E27FC236}">
                  <a16:creationId xmlns:a16="http://schemas.microsoft.com/office/drawing/2014/main" id="{18461A8F-A537-416E-8F8B-8A04AFB9B59D}"/>
                </a:ext>
              </a:extLst>
            </p:cNvPr>
            <p:cNvSpPr/>
            <p:nvPr/>
          </p:nvSpPr>
          <p:spPr>
            <a:xfrm>
              <a:off x="920472" y="161451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F9B8054E-8F12-41B0-9FAC-38C3659425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1472" y="994668"/>
              <a:ext cx="196200" cy="5380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線矢印コネクタ 51">
              <a:extLst>
                <a:ext uri="{FF2B5EF4-FFF2-40B4-BE49-F238E27FC236}">
                  <a16:creationId xmlns:a16="http://schemas.microsoft.com/office/drawing/2014/main" id="{02A21EAE-D99A-426B-BF99-3E10BF8D21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5185" y="3254556"/>
              <a:ext cx="109336" cy="3888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楕円 54">
              <a:extLst>
                <a:ext uri="{FF2B5EF4-FFF2-40B4-BE49-F238E27FC236}">
                  <a16:creationId xmlns:a16="http://schemas.microsoft.com/office/drawing/2014/main" id="{79A60A2B-7061-402F-A720-8A26FBFFA27C}"/>
                </a:ext>
              </a:extLst>
            </p:cNvPr>
            <p:cNvSpPr/>
            <p:nvPr/>
          </p:nvSpPr>
          <p:spPr>
            <a:xfrm>
              <a:off x="947472" y="170775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楕円 55">
              <a:extLst>
                <a:ext uri="{FF2B5EF4-FFF2-40B4-BE49-F238E27FC236}">
                  <a16:creationId xmlns:a16="http://schemas.microsoft.com/office/drawing/2014/main" id="{D1B59FDA-B530-442B-AF43-1EE78822ED49}"/>
                </a:ext>
              </a:extLst>
            </p:cNvPr>
            <p:cNvSpPr/>
            <p:nvPr/>
          </p:nvSpPr>
          <p:spPr>
            <a:xfrm>
              <a:off x="898442" y="178143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楕円 56">
              <a:extLst>
                <a:ext uri="{FF2B5EF4-FFF2-40B4-BE49-F238E27FC236}">
                  <a16:creationId xmlns:a16="http://schemas.microsoft.com/office/drawing/2014/main" id="{ABE07B47-A961-4426-A7E9-F7FFF9716F5C}"/>
                </a:ext>
              </a:extLst>
            </p:cNvPr>
            <p:cNvSpPr/>
            <p:nvPr/>
          </p:nvSpPr>
          <p:spPr>
            <a:xfrm>
              <a:off x="856533" y="183295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楕円 57">
              <a:extLst>
                <a:ext uri="{FF2B5EF4-FFF2-40B4-BE49-F238E27FC236}">
                  <a16:creationId xmlns:a16="http://schemas.microsoft.com/office/drawing/2014/main" id="{7F00979F-BF03-49B6-8B22-E1EDAA255A17}"/>
                </a:ext>
              </a:extLst>
            </p:cNvPr>
            <p:cNvSpPr/>
            <p:nvPr/>
          </p:nvSpPr>
          <p:spPr>
            <a:xfrm>
              <a:off x="923628" y="188376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楕円 58">
              <a:extLst>
                <a:ext uri="{FF2B5EF4-FFF2-40B4-BE49-F238E27FC236}">
                  <a16:creationId xmlns:a16="http://schemas.microsoft.com/office/drawing/2014/main" id="{40C74E5F-AD43-413C-9C6F-9066269CC517}"/>
                </a:ext>
              </a:extLst>
            </p:cNvPr>
            <p:cNvSpPr/>
            <p:nvPr/>
          </p:nvSpPr>
          <p:spPr>
            <a:xfrm>
              <a:off x="844442" y="195879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楕円 59">
              <a:extLst>
                <a:ext uri="{FF2B5EF4-FFF2-40B4-BE49-F238E27FC236}">
                  <a16:creationId xmlns:a16="http://schemas.microsoft.com/office/drawing/2014/main" id="{AF0F1FCB-5B29-4117-9124-B9F988D6524E}"/>
                </a:ext>
              </a:extLst>
            </p:cNvPr>
            <p:cNvSpPr/>
            <p:nvPr/>
          </p:nvSpPr>
          <p:spPr>
            <a:xfrm>
              <a:off x="802533" y="203186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楕円 60">
              <a:extLst>
                <a:ext uri="{FF2B5EF4-FFF2-40B4-BE49-F238E27FC236}">
                  <a16:creationId xmlns:a16="http://schemas.microsoft.com/office/drawing/2014/main" id="{FFDDE1D3-9403-4539-9D2C-230B169A293F}"/>
                </a:ext>
              </a:extLst>
            </p:cNvPr>
            <p:cNvSpPr/>
            <p:nvPr/>
          </p:nvSpPr>
          <p:spPr>
            <a:xfrm>
              <a:off x="827452" y="208467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楕円 61">
              <a:extLst>
                <a:ext uri="{FF2B5EF4-FFF2-40B4-BE49-F238E27FC236}">
                  <a16:creationId xmlns:a16="http://schemas.microsoft.com/office/drawing/2014/main" id="{E41BDF3C-6170-4FBB-94AF-1DB66272728E}"/>
                </a:ext>
              </a:extLst>
            </p:cNvPr>
            <p:cNvSpPr/>
            <p:nvPr/>
          </p:nvSpPr>
          <p:spPr>
            <a:xfrm>
              <a:off x="638864" y="270409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楕円 62">
              <a:extLst>
                <a:ext uri="{FF2B5EF4-FFF2-40B4-BE49-F238E27FC236}">
                  <a16:creationId xmlns:a16="http://schemas.microsoft.com/office/drawing/2014/main" id="{52568589-03FE-4C17-BE68-99EC3349DF1B}"/>
                </a:ext>
              </a:extLst>
            </p:cNvPr>
            <p:cNvSpPr/>
            <p:nvPr/>
          </p:nvSpPr>
          <p:spPr>
            <a:xfrm>
              <a:off x="665864" y="279719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楕円 63">
              <a:extLst>
                <a:ext uri="{FF2B5EF4-FFF2-40B4-BE49-F238E27FC236}">
                  <a16:creationId xmlns:a16="http://schemas.microsoft.com/office/drawing/2014/main" id="{D8D40697-B0DC-48AA-A824-C59CAA2800CC}"/>
                </a:ext>
              </a:extLst>
            </p:cNvPr>
            <p:cNvSpPr/>
            <p:nvPr/>
          </p:nvSpPr>
          <p:spPr>
            <a:xfrm>
              <a:off x="603751" y="285026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楕円 64">
              <a:extLst>
                <a:ext uri="{FF2B5EF4-FFF2-40B4-BE49-F238E27FC236}">
                  <a16:creationId xmlns:a16="http://schemas.microsoft.com/office/drawing/2014/main" id="{C6549CF2-B2EC-49FF-AE27-5F3BF702F302}"/>
                </a:ext>
              </a:extLst>
            </p:cNvPr>
            <p:cNvSpPr/>
            <p:nvPr/>
          </p:nvSpPr>
          <p:spPr>
            <a:xfrm>
              <a:off x="638864" y="292344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楕円 65">
              <a:extLst>
                <a:ext uri="{FF2B5EF4-FFF2-40B4-BE49-F238E27FC236}">
                  <a16:creationId xmlns:a16="http://schemas.microsoft.com/office/drawing/2014/main" id="{611CFCBA-7B7E-483F-AD20-35007D975B94}"/>
                </a:ext>
              </a:extLst>
            </p:cNvPr>
            <p:cNvSpPr/>
            <p:nvPr/>
          </p:nvSpPr>
          <p:spPr>
            <a:xfrm>
              <a:off x="576751" y="293691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楕円 66">
              <a:extLst>
                <a:ext uri="{FF2B5EF4-FFF2-40B4-BE49-F238E27FC236}">
                  <a16:creationId xmlns:a16="http://schemas.microsoft.com/office/drawing/2014/main" id="{A28EDA11-8BDE-48C5-B802-C1AB378EEB7C}"/>
                </a:ext>
              </a:extLst>
            </p:cNvPr>
            <p:cNvSpPr/>
            <p:nvPr/>
          </p:nvSpPr>
          <p:spPr>
            <a:xfrm>
              <a:off x="584864" y="302975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楕円 67">
              <a:extLst>
                <a:ext uri="{FF2B5EF4-FFF2-40B4-BE49-F238E27FC236}">
                  <a16:creationId xmlns:a16="http://schemas.microsoft.com/office/drawing/2014/main" id="{BCEBC1CC-8AFF-4590-813D-A5549230CA93}"/>
                </a:ext>
              </a:extLst>
            </p:cNvPr>
            <p:cNvSpPr/>
            <p:nvPr/>
          </p:nvSpPr>
          <p:spPr>
            <a:xfrm>
              <a:off x="522751" y="30827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楕円 68">
              <a:extLst>
                <a:ext uri="{FF2B5EF4-FFF2-40B4-BE49-F238E27FC236}">
                  <a16:creationId xmlns:a16="http://schemas.microsoft.com/office/drawing/2014/main" id="{D0F3DCDC-573C-4F1B-819E-482B2BA195AC}"/>
                </a:ext>
              </a:extLst>
            </p:cNvPr>
            <p:cNvSpPr/>
            <p:nvPr/>
          </p:nvSpPr>
          <p:spPr>
            <a:xfrm>
              <a:off x="522751" y="317556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楕円 69">
              <a:extLst>
                <a:ext uri="{FF2B5EF4-FFF2-40B4-BE49-F238E27FC236}">
                  <a16:creationId xmlns:a16="http://schemas.microsoft.com/office/drawing/2014/main" id="{63B5B0BC-F669-49DA-B8AD-E09019E43A0A}"/>
                </a:ext>
              </a:extLst>
            </p:cNvPr>
            <p:cNvSpPr/>
            <p:nvPr/>
          </p:nvSpPr>
          <p:spPr>
            <a:xfrm>
              <a:off x="1988334" y="158847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楕円 70">
              <a:extLst>
                <a:ext uri="{FF2B5EF4-FFF2-40B4-BE49-F238E27FC236}">
                  <a16:creationId xmlns:a16="http://schemas.microsoft.com/office/drawing/2014/main" id="{F0642B46-1A50-42CD-819A-6EA9F236538E}"/>
                </a:ext>
              </a:extLst>
            </p:cNvPr>
            <p:cNvSpPr/>
            <p:nvPr/>
          </p:nvSpPr>
          <p:spPr>
            <a:xfrm>
              <a:off x="2069709" y="167115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楕円 71">
              <a:extLst>
                <a:ext uri="{FF2B5EF4-FFF2-40B4-BE49-F238E27FC236}">
                  <a16:creationId xmlns:a16="http://schemas.microsoft.com/office/drawing/2014/main" id="{4129A01A-41BF-4EAF-9787-41EC0373F8AD}"/>
                </a:ext>
              </a:extLst>
            </p:cNvPr>
            <p:cNvSpPr/>
            <p:nvPr/>
          </p:nvSpPr>
          <p:spPr>
            <a:xfrm>
              <a:off x="2020679" y="180386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楕円 72">
              <a:extLst>
                <a:ext uri="{FF2B5EF4-FFF2-40B4-BE49-F238E27FC236}">
                  <a16:creationId xmlns:a16="http://schemas.microsoft.com/office/drawing/2014/main" id="{7D63F6DC-C870-46C5-A80B-975BCC5BF92F}"/>
                </a:ext>
              </a:extLst>
            </p:cNvPr>
            <p:cNvSpPr/>
            <p:nvPr/>
          </p:nvSpPr>
          <p:spPr>
            <a:xfrm>
              <a:off x="2081339" y="17471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楕円 73">
              <a:extLst>
                <a:ext uri="{FF2B5EF4-FFF2-40B4-BE49-F238E27FC236}">
                  <a16:creationId xmlns:a16="http://schemas.microsoft.com/office/drawing/2014/main" id="{65A6D633-94DF-4D16-96AD-862E604AFFE1}"/>
                </a:ext>
              </a:extLst>
            </p:cNvPr>
            <p:cNvSpPr/>
            <p:nvPr/>
          </p:nvSpPr>
          <p:spPr>
            <a:xfrm>
              <a:off x="2079152" y="187985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楕円 74">
              <a:extLst>
                <a:ext uri="{FF2B5EF4-FFF2-40B4-BE49-F238E27FC236}">
                  <a16:creationId xmlns:a16="http://schemas.microsoft.com/office/drawing/2014/main" id="{33F16190-403A-4827-BE2F-F322A420F392}"/>
                </a:ext>
              </a:extLst>
            </p:cNvPr>
            <p:cNvSpPr/>
            <p:nvPr/>
          </p:nvSpPr>
          <p:spPr>
            <a:xfrm>
              <a:off x="2035809" y="193294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楕円 75">
              <a:extLst>
                <a:ext uri="{FF2B5EF4-FFF2-40B4-BE49-F238E27FC236}">
                  <a16:creationId xmlns:a16="http://schemas.microsoft.com/office/drawing/2014/main" id="{37F5D0A3-9BD3-4881-BDE6-00CE854CE84C}"/>
                </a:ext>
              </a:extLst>
            </p:cNvPr>
            <p:cNvSpPr/>
            <p:nvPr/>
          </p:nvSpPr>
          <p:spPr>
            <a:xfrm>
              <a:off x="2106152" y="199601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楕円 76">
              <a:extLst>
                <a:ext uri="{FF2B5EF4-FFF2-40B4-BE49-F238E27FC236}">
                  <a16:creationId xmlns:a16="http://schemas.microsoft.com/office/drawing/2014/main" id="{EB9F719F-645E-4C22-8626-9B9807A175D3}"/>
                </a:ext>
              </a:extLst>
            </p:cNvPr>
            <p:cNvSpPr/>
            <p:nvPr/>
          </p:nvSpPr>
          <p:spPr>
            <a:xfrm>
              <a:off x="2042334" y="204990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楕円 77">
              <a:extLst>
                <a:ext uri="{FF2B5EF4-FFF2-40B4-BE49-F238E27FC236}">
                  <a16:creationId xmlns:a16="http://schemas.microsoft.com/office/drawing/2014/main" id="{73989439-DD9B-4B0E-A422-687708B5F383}"/>
                </a:ext>
              </a:extLst>
            </p:cNvPr>
            <p:cNvSpPr/>
            <p:nvPr/>
          </p:nvSpPr>
          <p:spPr>
            <a:xfrm>
              <a:off x="2160152" y="271707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24B7617B-7DE2-4E0F-B63F-7E09E2F84781}"/>
                </a:ext>
              </a:extLst>
            </p:cNvPr>
            <p:cNvCxnSpPr>
              <a:cxnSpLocks/>
            </p:cNvCxnSpPr>
            <p:nvPr/>
          </p:nvCxnSpPr>
          <p:spPr>
            <a:xfrm>
              <a:off x="1925811" y="1107231"/>
              <a:ext cx="109998" cy="47534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線矢印コネクタ 82">
              <a:extLst>
                <a:ext uri="{FF2B5EF4-FFF2-40B4-BE49-F238E27FC236}">
                  <a16:creationId xmlns:a16="http://schemas.microsoft.com/office/drawing/2014/main" id="{B5C42CB2-73CC-4B7F-8006-FF50FA07AA32}"/>
                </a:ext>
              </a:extLst>
            </p:cNvPr>
            <p:cNvCxnSpPr>
              <a:cxnSpLocks/>
            </p:cNvCxnSpPr>
            <p:nvPr/>
          </p:nvCxnSpPr>
          <p:spPr>
            <a:xfrm>
              <a:off x="2241122" y="3248281"/>
              <a:ext cx="102132" cy="385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楕円 84">
              <a:extLst>
                <a:ext uri="{FF2B5EF4-FFF2-40B4-BE49-F238E27FC236}">
                  <a16:creationId xmlns:a16="http://schemas.microsoft.com/office/drawing/2014/main" id="{075F444A-69F7-4D06-ABB9-C399EB8FACBC}"/>
                </a:ext>
              </a:extLst>
            </p:cNvPr>
            <p:cNvSpPr/>
            <p:nvPr/>
          </p:nvSpPr>
          <p:spPr>
            <a:xfrm>
              <a:off x="2133152" y="279045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楕円 85">
              <a:extLst>
                <a:ext uri="{FF2B5EF4-FFF2-40B4-BE49-F238E27FC236}">
                  <a16:creationId xmlns:a16="http://schemas.microsoft.com/office/drawing/2014/main" id="{0608C919-D6A1-461E-B35F-AB3AF02A75BE}"/>
                </a:ext>
              </a:extLst>
            </p:cNvPr>
            <p:cNvSpPr/>
            <p:nvPr/>
          </p:nvSpPr>
          <p:spPr>
            <a:xfrm>
              <a:off x="2187152" y="283393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楕円 86">
              <a:extLst>
                <a:ext uri="{FF2B5EF4-FFF2-40B4-BE49-F238E27FC236}">
                  <a16:creationId xmlns:a16="http://schemas.microsoft.com/office/drawing/2014/main" id="{AD65057F-6A10-451C-8C4B-75B68EEDAB2D}"/>
                </a:ext>
              </a:extLst>
            </p:cNvPr>
            <p:cNvSpPr/>
            <p:nvPr/>
          </p:nvSpPr>
          <p:spPr>
            <a:xfrm>
              <a:off x="2160152" y="290813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楕円 87">
              <a:extLst>
                <a:ext uri="{FF2B5EF4-FFF2-40B4-BE49-F238E27FC236}">
                  <a16:creationId xmlns:a16="http://schemas.microsoft.com/office/drawing/2014/main" id="{B9768F9B-FC6B-4DA4-B0E7-D1ADDC51D6A8}"/>
                </a:ext>
              </a:extLst>
            </p:cNvPr>
            <p:cNvSpPr/>
            <p:nvPr/>
          </p:nvSpPr>
          <p:spPr>
            <a:xfrm>
              <a:off x="2238188" y="294126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楕円 88">
              <a:extLst>
                <a:ext uri="{FF2B5EF4-FFF2-40B4-BE49-F238E27FC236}">
                  <a16:creationId xmlns:a16="http://schemas.microsoft.com/office/drawing/2014/main" id="{C4A11DFE-D031-4BDE-8813-7DC002C73DC0}"/>
                </a:ext>
              </a:extLst>
            </p:cNvPr>
            <p:cNvSpPr/>
            <p:nvPr/>
          </p:nvSpPr>
          <p:spPr>
            <a:xfrm>
              <a:off x="2187152" y="30327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楕円 89">
              <a:extLst>
                <a:ext uri="{FF2B5EF4-FFF2-40B4-BE49-F238E27FC236}">
                  <a16:creationId xmlns:a16="http://schemas.microsoft.com/office/drawing/2014/main" id="{1C9ED8C7-5128-43AD-8AE4-A1FF51DBE91C}"/>
                </a:ext>
              </a:extLst>
            </p:cNvPr>
            <p:cNvSpPr/>
            <p:nvPr/>
          </p:nvSpPr>
          <p:spPr>
            <a:xfrm>
              <a:off x="2238188" y="30827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楕円 90">
              <a:extLst>
                <a:ext uri="{FF2B5EF4-FFF2-40B4-BE49-F238E27FC236}">
                  <a16:creationId xmlns:a16="http://schemas.microsoft.com/office/drawing/2014/main" id="{929BAA59-8273-465B-B935-1CE899BDEEF7}"/>
                </a:ext>
              </a:extLst>
            </p:cNvPr>
            <p:cNvSpPr/>
            <p:nvPr/>
          </p:nvSpPr>
          <p:spPr>
            <a:xfrm>
              <a:off x="2214152" y="313681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楕円 91">
              <a:extLst>
                <a:ext uri="{FF2B5EF4-FFF2-40B4-BE49-F238E27FC236}">
                  <a16:creationId xmlns:a16="http://schemas.microsoft.com/office/drawing/2014/main" id="{130C6C56-B49D-4CE2-BD24-AEF0F8A49A4D}"/>
                </a:ext>
              </a:extLst>
            </p:cNvPr>
            <p:cNvSpPr/>
            <p:nvPr/>
          </p:nvSpPr>
          <p:spPr>
            <a:xfrm>
              <a:off x="2238188" y="32006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788476B0-FC46-4CF6-B763-4A618984E62A}"/>
                </a:ext>
              </a:extLst>
            </p:cNvPr>
            <p:cNvSpPr txBox="1"/>
            <p:nvPr/>
          </p:nvSpPr>
          <p:spPr>
            <a:xfrm>
              <a:off x="2015334" y="975472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テキスト ボックス 95">
              <a:extLst>
                <a:ext uri="{FF2B5EF4-FFF2-40B4-BE49-F238E27FC236}">
                  <a16:creationId xmlns:a16="http://schemas.microsoft.com/office/drawing/2014/main" id="{DB293613-2174-48E1-8ED2-42E86EE2F22F}"/>
                </a:ext>
              </a:extLst>
            </p:cNvPr>
            <p:cNvSpPr txBox="1"/>
            <p:nvPr/>
          </p:nvSpPr>
          <p:spPr>
            <a:xfrm>
              <a:off x="-134553" y="1821963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FABD8E65-DACC-4145-883B-560D69DF2DDF}"/>
              </a:ext>
            </a:extLst>
          </p:cNvPr>
          <p:cNvGrpSpPr/>
          <p:nvPr/>
        </p:nvGrpSpPr>
        <p:grpSpPr>
          <a:xfrm>
            <a:off x="4736908" y="1117237"/>
            <a:ext cx="3653549" cy="2667900"/>
            <a:chOff x="2307606" y="2424318"/>
            <a:chExt cx="3653549" cy="2667900"/>
          </a:xfrm>
        </p:grpSpPr>
        <p:grpSp>
          <p:nvGrpSpPr>
            <p:cNvPr id="99" name="グループ化 98">
              <a:extLst>
                <a:ext uri="{FF2B5EF4-FFF2-40B4-BE49-F238E27FC236}">
                  <a16:creationId xmlns:a16="http://schemas.microsoft.com/office/drawing/2014/main" id="{20A361FB-B3AF-4A16-9F7F-863B71BD84ED}"/>
                </a:ext>
              </a:extLst>
            </p:cNvPr>
            <p:cNvGrpSpPr/>
            <p:nvPr/>
          </p:nvGrpSpPr>
          <p:grpSpPr>
            <a:xfrm>
              <a:off x="2307606" y="2443514"/>
              <a:ext cx="3653549" cy="2648704"/>
              <a:chOff x="2307606" y="2443514"/>
              <a:chExt cx="3653549" cy="2648704"/>
            </a:xfrm>
          </p:grpSpPr>
          <p:grpSp>
            <p:nvGrpSpPr>
              <p:cNvPr id="102" name="グループ化 101">
                <a:extLst>
                  <a:ext uri="{FF2B5EF4-FFF2-40B4-BE49-F238E27FC236}">
                    <a16:creationId xmlns:a16="http://schemas.microsoft.com/office/drawing/2014/main" id="{2D17190A-F91D-4E65-A1ED-B4483108D916}"/>
                  </a:ext>
                </a:extLst>
              </p:cNvPr>
              <p:cNvGrpSpPr/>
              <p:nvPr/>
            </p:nvGrpSpPr>
            <p:grpSpPr>
              <a:xfrm>
                <a:off x="2307606" y="2733988"/>
                <a:ext cx="3653549" cy="1980460"/>
                <a:chOff x="782077" y="3110947"/>
                <a:chExt cx="7119732" cy="3508506"/>
              </a:xfrm>
            </p:grpSpPr>
            <p:sp>
              <p:nvSpPr>
                <p:cNvPr id="141" name="直方体 140">
                  <a:extLst>
                    <a:ext uri="{FF2B5EF4-FFF2-40B4-BE49-F238E27FC236}">
                      <a16:creationId xmlns:a16="http://schemas.microsoft.com/office/drawing/2014/main" id="{CC68318C-E7C7-4755-A800-A86769EB3C31}"/>
                    </a:ext>
                  </a:extLst>
                </p:cNvPr>
                <p:cNvSpPr/>
                <p:nvPr/>
              </p:nvSpPr>
              <p:spPr>
                <a:xfrm>
                  <a:off x="782077" y="5104331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142" name="直方体 141">
                  <a:extLst>
                    <a:ext uri="{FF2B5EF4-FFF2-40B4-BE49-F238E27FC236}">
                      <a16:creationId xmlns:a16="http://schemas.microsoft.com/office/drawing/2014/main" id="{DB339FD3-35A8-49AB-8EC3-D60FDC1180A2}"/>
                    </a:ext>
                  </a:extLst>
                </p:cNvPr>
                <p:cNvSpPr/>
                <p:nvPr/>
              </p:nvSpPr>
              <p:spPr>
                <a:xfrm>
                  <a:off x="782078" y="3772487"/>
                  <a:ext cx="7116417" cy="2171113"/>
                </a:xfrm>
                <a:prstGeom prst="cube">
                  <a:avLst>
                    <a:gd name="adj" fmla="val 38497"/>
                  </a:avLst>
                </a:prstGeom>
                <a:solidFill>
                  <a:srgbClr val="00FFFF">
                    <a:alpha val="20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直方体 142">
                  <a:extLst>
                    <a:ext uri="{FF2B5EF4-FFF2-40B4-BE49-F238E27FC236}">
                      <a16:creationId xmlns:a16="http://schemas.microsoft.com/office/drawing/2014/main" id="{7D5A43CF-2A62-4FC7-9073-F052C68EB5FB}"/>
                    </a:ext>
                  </a:extLst>
                </p:cNvPr>
                <p:cNvSpPr/>
                <p:nvPr/>
              </p:nvSpPr>
              <p:spPr>
                <a:xfrm>
                  <a:off x="782078" y="3110947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cxnSp>
              <p:nvCxnSpPr>
                <p:cNvPr id="144" name="直線コネクタ 143">
                  <a:extLst>
                    <a:ext uri="{FF2B5EF4-FFF2-40B4-BE49-F238E27FC236}">
                      <a16:creationId xmlns:a16="http://schemas.microsoft.com/office/drawing/2014/main" id="{ACFFBA38-7498-4D5C-82B3-23D9E08AB4A8}"/>
                    </a:ext>
                  </a:extLst>
                </p:cNvPr>
                <p:cNvCxnSpPr/>
                <p:nvPr/>
              </p:nvCxnSpPr>
              <p:spPr>
                <a:xfrm>
                  <a:off x="1616965" y="3110947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線コネクタ 144">
                  <a:extLst>
                    <a:ext uri="{FF2B5EF4-FFF2-40B4-BE49-F238E27FC236}">
                      <a16:creationId xmlns:a16="http://schemas.microsoft.com/office/drawing/2014/main" id="{851FD4A3-DB2C-4445-ACCD-51A988A504A2}"/>
                    </a:ext>
                  </a:extLst>
                </p:cNvPr>
                <p:cNvCxnSpPr/>
                <p:nvPr/>
              </p:nvCxnSpPr>
              <p:spPr>
                <a:xfrm>
                  <a:off x="1626904" y="5104331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線コネクタ 145">
                  <a:extLst>
                    <a:ext uri="{FF2B5EF4-FFF2-40B4-BE49-F238E27FC236}">
                      <a16:creationId xmlns:a16="http://schemas.microsoft.com/office/drawing/2014/main" id="{69702ABF-8F62-480F-8B5B-57C645BE003F}"/>
                    </a:ext>
                  </a:extLst>
                </p:cNvPr>
                <p:cNvCxnSpPr/>
                <p:nvPr/>
              </p:nvCxnSpPr>
              <p:spPr>
                <a:xfrm flipH="1">
                  <a:off x="782077" y="377686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線コネクタ 146">
                  <a:extLst>
                    <a:ext uri="{FF2B5EF4-FFF2-40B4-BE49-F238E27FC236}">
                      <a16:creationId xmlns:a16="http://schemas.microsoft.com/office/drawing/2014/main" id="{3661078B-4762-46B9-AA24-6A0DB7CDD323}"/>
                    </a:ext>
                  </a:extLst>
                </p:cNvPr>
                <p:cNvCxnSpPr/>
                <p:nvPr/>
              </p:nvCxnSpPr>
              <p:spPr>
                <a:xfrm flipH="1">
                  <a:off x="782077" y="579450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直線コネクタ 147">
                  <a:extLst>
                    <a:ext uri="{FF2B5EF4-FFF2-40B4-BE49-F238E27FC236}">
                      <a16:creationId xmlns:a16="http://schemas.microsoft.com/office/drawing/2014/main" id="{6EF681FD-B12F-4652-BBB0-53D5F50953AD}"/>
                    </a:ext>
                  </a:extLst>
                </p:cNvPr>
                <p:cNvCxnSpPr/>
                <p:nvPr/>
              </p:nvCxnSpPr>
              <p:spPr>
                <a:xfrm>
                  <a:off x="1616965" y="378680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直線コネクタ 148">
                  <a:extLst>
                    <a:ext uri="{FF2B5EF4-FFF2-40B4-BE49-F238E27FC236}">
                      <a16:creationId xmlns:a16="http://schemas.microsoft.com/office/drawing/2014/main" id="{EF9B9B6A-F650-4550-9C5D-E2DD7B1797C7}"/>
                    </a:ext>
                  </a:extLst>
                </p:cNvPr>
                <p:cNvCxnSpPr/>
                <p:nvPr/>
              </p:nvCxnSpPr>
              <p:spPr>
                <a:xfrm>
                  <a:off x="1620280" y="578788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直線コネクタ 149">
                  <a:extLst>
                    <a:ext uri="{FF2B5EF4-FFF2-40B4-BE49-F238E27FC236}">
                      <a16:creationId xmlns:a16="http://schemas.microsoft.com/office/drawing/2014/main" id="{81B894E9-C511-47F3-9F4B-F7D4DEACA851}"/>
                    </a:ext>
                  </a:extLst>
                </p:cNvPr>
                <p:cNvCxnSpPr/>
                <p:nvPr/>
              </p:nvCxnSpPr>
              <p:spPr>
                <a:xfrm>
                  <a:off x="1626904" y="4607373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楕円 102">
                <a:extLst>
                  <a:ext uri="{FF2B5EF4-FFF2-40B4-BE49-F238E27FC236}">
                    <a16:creationId xmlns:a16="http://schemas.microsoft.com/office/drawing/2014/main" id="{F51B19F8-B358-42A2-A679-118F4DE26D94}"/>
                  </a:ext>
                </a:extLst>
              </p:cNvPr>
              <p:cNvSpPr/>
              <p:nvPr/>
            </p:nvSpPr>
            <p:spPr>
              <a:xfrm>
                <a:off x="3620661" y="30005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4" name="楕円 103">
                <a:extLst>
                  <a:ext uri="{FF2B5EF4-FFF2-40B4-BE49-F238E27FC236}">
                    <a16:creationId xmlns:a16="http://schemas.microsoft.com/office/drawing/2014/main" id="{10C0783A-E59D-46BC-AF8F-1BDFAA19FBFD}"/>
                  </a:ext>
                </a:extLst>
              </p:cNvPr>
              <p:cNvSpPr/>
              <p:nvPr/>
            </p:nvSpPr>
            <p:spPr>
              <a:xfrm>
                <a:off x="3566661" y="306336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05" name="直線コネクタ 104">
                <a:extLst>
                  <a:ext uri="{FF2B5EF4-FFF2-40B4-BE49-F238E27FC236}">
                    <a16:creationId xmlns:a16="http://schemas.microsoft.com/office/drawing/2014/main" id="{E43C9757-ECB6-4369-9394-7D2C1AE3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47661" y="2443514"/>
                <a:ext cx="196200" cy="53805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直線矢印コネクタ 105">
                <a:extLst>
                  <a:ext uri="{FF2B5EF4-FFF2-40B4-BE49-F238E27FC236}">
                    <a16:creationId xmlns:a16="http://schemas.microsoft.com/office/drawing/2014/main" id="{91E797F9-061F-4056-9361-3A5F5AA454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1374" y="4703402"/>
                <a:ext cx="109336" cy="3888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" name="楕円 106">
                <a:extLst>
                  <a:ext uri="{FF2B5EF4-FFF2-40B4-BE49-F238E27FC236}">
                    <a16:creationId xmlns:a16="http://schemas.microsoft.com/office/drawing/2014/main" id="{41204671-66AA-472E-9663-6096C4703CE8}"/>
                  </a:ext>
                </a:extLst>
              </p:cNvPr>
              <p:cNvSpPr/>
              <p:nvPr/>
            </p:nvSpPr>
            <p:spPr>
              <a:xfrm>
                <a:off x="3593661" y="3156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8" name="楕円 107">
                <a:extLst>
                  <a:ext uri="{FF2B5EF4-FFF2-40B4-BE49-F238E27FC236}">
                    <a16:creationId xmlns:a16="http://schemas.microsoft.com/office/drawing/2014/main" id="{556D8104-CDB9-4FA4-91AC-7BDA87E6EA8D}"/>
                  </a:ext>
                </a:extLst>
              </p:cNvPr>
              <p:cNvSpPr/>
              <p:nvPr/>
            </p:nvSpPr>
            <p:spPr>
              <a:xfrm>
                <a:off x="3544631" y="323028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9" name="楕円 108">
                <a:extLst>
                  <a:ext uri="{FF2B5EF4-FFF2-40B4-BE49-F238E27FC236}">
                    <a16:creationId xmlns:a16="http://schemas.microsoft.com/office/drawing/2014/main" id="{47FC46F1-C643-4E6D-8DF9-3DD63E1FDE67}"/>
                  </a:ext>
                </a:extLst>
              </p:cNvPr>
              <p:cNvSpPr/>
              <p:nvPr/>
            </p:nvSpPr>
            <p:spPr>
              <a:xfrm>
                <a:off x="3502722" y="328180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0" name="楕円 109">
                <a:extLst>
                  <a:ext uri="{FF2B5EF4-FFF2-40B4-BE49-F238E27FC236}">
                    <a16:creationId xmlns:a16="http://schemas.microsoft.com/office/drawing/2014/main" id="{55F6CFA4-E107-4022-845D-6BB8187930A1}"/>
                  </a:ext>
                </a:extLst>
              </p:cNvPr>
              <p:cNvSpPr/>
              <p:nvPr/>
            </p:nvSpPr>
            <p:spPr>
              <a:xfrm>
                <a:off x="3569817" y="33326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1" name="楕円 110">
                <a:extLst>
                  <a:ext uri="{FF2B5EF4-FFF2-40B4-BE49-F238E27FC236}">
                    <a16:creationId xmlns:a16="http://schemas.microsoft.com/office/drawing/2014/main" id="{758CCCCC-8A7B-456B-B6CC-2FE09E256144}"/>
                  </a:ext>
                </a:extLst>
              </p:cNvPr>
              <p:cNvSpPr/>
              <p:nvPr/>
            </p:nvSpPr>
            <p:spPr>
              <a:xfrm>
                <a:off x="3490631" y="340764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2" name="楕円 111">
                <a:extLst>
                  <a:ext uri="{FF2B5EF4-FFF2-40B4-BE49-F238E27FC236}">
                    <a16:creationId xmlns:a16="http://schemas.microsoft.com/office/drawing/2014/main" id="{71C457CF-6EA6-4C2C-AD6D-EDCBA757808B}"/>
                  </a:ext>
                </a:extLst>
              </p:cNvPr>
              <p:cNvSpPr/>
              <p:nvPr/>
            </p:nvSpPr>
            <p:spPr>
              <a:xfrm>
                <a:off x="3448722" y="348071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3" name="楕円 112">
                <a:extLst>
                  <a:ext uri="{FF2B5EF4-FFF2-40B4-BE49-F238E27FC236}">
                    <a16:creationId xmlns:a16="http://schemas.microsoft.com/office/drawing/2014/main" id="{533D01FD-C421-4410-AAC2-2223B79831C5}"/>
                  </a:ext>
                </a:extLst>
              </p:cNvPr>
              <p:cNvSpPr/>
              <p:nvPr/>
            </p:nvSpPr>
            <p:spPr>
              <a:xfrm>
                <a:off x="3473641" y="353352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4" name="楕円 113">
                <a:extLst>
                  <a:ext uri="{FF2B5EF4-FFF2-40B4-BE49-F238E27FC236}">
                    <a16:creationId xmlns:a16="http://schemas.microsoft.com/office/drawing/2014/main" id="{C98C6673-CD8B-4072-818C-3272101C42F3}"/>
                  </a:ext>
                </a:extLst>
              </p:cNvPr>
              <p:cNvSpPr/>
              <p:nvPr/>
            </p:nvSpPr>
            <p:spPr>
              <a:xfrm>
                <a:off x="3285053" y="415293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5" name="楕円 114">
                <a:extLst>
                  <a:ext uri="{FF2B5EF4-FFF2-40B4-BE49-F238E27FC236}">
                    <a16:creationId xmlns:a16="http://schemas.microsoft.com/office/drawing/2014/main" id="{8949AA42-AECB-48B5-93BE-6A068EF75913}"/>
                  </a:ext>
                </a:extLst>
              </p:cNvPr>
              <p:cNvSpPr/>
              <p:nvPr/>
            </p:nvSpPr>
            <p:spPr>
              <a:xfrm>
                <a:off x="3312053" y="424604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6" name="楕円 115">
                <a:extLst>
                  <a:ext uri="{FF2B5EF4-FFF2-40B4-BE49-F238E27FC236}">
                    <a16:creationId xmlns:a16="http://schemas.microsoft.com/office/drawing/2014/main" id="{4431B271-BBE3-4E08-8ECA-C4C900C9FAD7}"/>
                  </a:ext>
                </a:extLst>
              </p:cNvPr>
              <p:cNvSpPr/>
              <p:nvPr/>
            </p:nvSpPr>
            <p:spPr>
              <a:xfrm>
                <a:off x="3249940" y="42991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7" name="楕円 116">
                <a:extLst>
                  <a:ext uri="{FF2B5EF4-FFF2-40B4-BE49-F238E27FC236}">
                    <a16:creationId xmlns:a16="http://schemas.microsoft.com/office/drawing/2014/main" id="{33334796-F6FD-46C3-AAD0-076C688F8F00}"/>
                  </a:ext>
                </a:extLst>
              </p:cNvPr>
              <p:cNvSpPr/>
              <p:nvPr/>
            </p:nvSpPr>
            <p:spPr>
              <a:xfrm>
                <a:off x="3285053" y="437229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8" name="楕円 117">
                <a:extLst>
                  <a:ext uri="{FF2B5EF4-FFF2-40B4-BE49-F238E27FC236}">
                    <a16:creationId xmlns:a16="http://schemas.microsoft.com/office/drawing/2014/main" id="{23E005B5-6C33-40CB-98FE-5C011B4AB127}"/>
                  </a:ext>
                </a:extLst>
              </p:cNvPr>
              <p:cNvSpPr/>
              <p:nvPr/>
            </p:nvSpPr>
            <p:spPr>
              <a:xfrm>
                <a:off x="3222940" y="438575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9" name="楕円 118">
                <a:extLst>
                  <a:ext uri="{FF2B5EF4-FFF2-40B4-BE49-F238E27FC236}">
                    <a16:creationId xmlns:a16="http://schemas.microsoft.com/office/drawing/2014/main" id="{29A75B6A-5E2D-4E3B-B3C6-9629F10803BD}"/>
                  </a:ext>
                </a:extLst>
              </p:cNvPr>
              <p:cNvSpPr/>
              <p:nvPr/>
            </p:nvSpPr>
            <p:spPr>
              <a:xfrm>
                <a:off x="3231053" y="4478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0" name="楕円 119">
                <a:extLst>
                  <a:ext uri="{FF2B5EF4-FFF2-40B4-BE49-F238E27FC236}">
                    <a16:creationId xmlns:a16="http://schemas.microsoft.com/office/drawing/2014/main" id="{CBA8D1E9-81F7-48F0-9F1B-DFCA3280AF9A}"/>
                  </a:ext>
                </a:extLst>
              </p:cNvPr>
              <p:cNvSpPr/>
              <p:nvPr/>
            </p:nvSpPr>
            <p:spPr>
              <a:xfrm>
                <a:off x="3168940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1" name="楕円 120">
                <a:extLst>
                  <a:ext uri="{FF2B5EF4-FFF2-40B4-BE49-F238E27FC236}">
                    <a16:creationId xmlns:a16="http://schemas.microsoft.com/office/drawing/2014/main" id="{192E2726-3EF5-4CF7-AAE4-61F7C5328B87}"/>
                  </a:ext>
                </a:extLst>
              </p:cNvPr>
              <p:cNvSpPr/>
              <p:nvPr/>
            </p:nvSpPr>
            <p:spPr>
              <a:xfrm>
                <a:off x="3168940" y="462441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2" name="楕円 121">
                <a:extLst>
                  <a:ext uri="{FF2B5EF4-FFF2-40B4-BE49-F238E27FC236}">
                    <a16:creationId xmlns:a16="http://schemas.microsoft.com/office/drawing/2014/main" id="{FC07DE9F-7170-4567-82CE-A76A58921B5F}"/>
                  </a:ext>
                </a:extLst>
              </p:cNvPr>
              <p:cNvSpPr/>
              <p:nvPr/>
            </p:nvSpPr>
            <p:spPr>
              <a:xfrm>
                <a:off x="4634523" y="303731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3" name="楕円 122">
                <a:extLst>
                  <a:ext uri="{FF2B5EF4-FFF2-40B4-BE49-F238E27FC236}">
                    <a16:creationId xmlns:a16="http://schemas.microsoft.com/office/drawing/2014/main" id="{6C868D26-F2DE-40BD-A8C2-C2A77BB5B904}"/>
                  </a:ext>
                </a:extLst>
              </p:cNvPr>
              <p:cNvSpPr/>
              <p:nvPr/>
            </p:nvSpPr>
            <p:spPr>
              <a:xfrm>
                <a:off x="4715898" y="312000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4" name="楕円 123">
                <a:extLst>
                  <a:ext uri="{FF2B5EF4-FFF2-40B4-BE49-F238E27FC236}">
                    <a16:creationId xmlns:a16="http://schemas.microsoft.com/office/drawing/2014/main" id="{E6F8DEC9-EDB1-4D2A-83FD-C8047257CC78}"/>
                  </a:ext>
                </a:extLst>
              </p:cNvPr>
              <p:cNvSpPr/>
              <p:nvPr/>
            </p:nvSpPr>
            <p:spPr>
              <a:xfrm>
                <a:off x="4666868" y="32527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5" name="楕円 124">
                <a:extLst>
                  <a:ext uri="{FF2B5EF4-FFF2-40B4-BE49-F238E27FC236}">
                    <a16:creationId xmlns:a16="http://schemas.microsoft.com/office/drawing/2014/main" id="{3EBD2C69-922D-4629-BC7A-CE0F580C9250}"/>
                  </a:ext>
                </a:extLst>
              </p:cNvPr>
              <p:cNvSpPr/>
              <p:nvPr/>
            </p:nvSpPr>
            <p:spPr>
              <a:xfrm>
                <a:off x="4727528" y="31959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6" name="楕円 125">
                <a:extLst>
                  <a:ext uri="{FF2B5EF4-FFF2-40B4-BE49-F238E27FC236}">
                    <a16:creationId xmlns:a16="http://schemas.microsoft.com/office/drawing/2014/main" id="{E273F27B-7788-413A-A2B1-51CB1292C24B}"/>
                  </a:ext>
                </a:extLst>
              </p:cNvPr>
              <p:cNvSpPr/>
              <p:nvPr/>
            </p:nvSpPr>
            <p:spPr>
              <a:xfrm>
                <a:off x="4725341" y="33286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7" name="楕円 126">
                <a:extLst>
                  <a:ext uri="{FF2B5EF4-FFF2-40B4-BE49-F238E27FC236}">
                    <a16:creationId xmlns:a16="http://schemas.microsoft.com/office/drawing/2014/main" id="{CD127535-E687-49E7-AC5E-B5AFABC06D4C}"/>
                  </a:ext>
                </a:extLst>
              </p:cNvPr>
              <p:cNvSpPr/>
              <p:nvPr/>
            </p:nvSpPr>
            <p:spPr>
              <a:xfrm>
                <a:off x="4681998" y="338179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8" name="楕円 127">
                <a:extLst>
                  <a:ext uri="{FF2B5EF4-FFF2-40B4-BE49-F238E27FC236}">
                    <a16:creationId xmlns:a16="http://schemas.microsoft.com/office/drawing/2014/main" id="{AC8FA63C-8E2E-4D48-B52C-74F8FF816076}"/>
                  </a:ext>
                </a:extLst>
              </p:cNvPr>
              <p:cNvSpPr/>
              <p:nvPr/>
            </p:nvSpPr>
            <p:spPr>
              <a:xfrm>
                <a:off x="4752341" y="344485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9" name="楕円 128">
                <a:extLst>
                  <a:ext uri="{FF2B5EF4-FFF2-40B4-BE49-F238E27FC236}">
                    <a16:creationId xmlns:a16="http://schemas.microsoft.com/office/drawing/2014/main" id="{C99F3D81-8F42-4B94-B9B4-B05FABBAF24B}"/>
                  </a:ext>
                </a:extLst>
              </p:cNvPr>
              <p:cNvSpPr/>
              <p:nvPr/>
            </p:nvSpPr>
            <p:spPr>
              <a:xfrm>
                <a:off x="4688523" y="349875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楕円 129">
                <a:extLst>
                  <a:ext uri="{FF2B5EF4-FFF2-40B4-BE49-F238E27FC236}">
                    <a16:creationId xmlns:a16="http://schemas.microsoft.com/office/drawing/2014/main" id="{419193A8-3041-4AEC-83AB-319C77630973}"/>
                  </a:ext>
                </a:extLst>
              </p:cNvPr>
              <p:cNvSpPr/>
              <p:nvPr/>
            </p:nvSpPr>
            <p:spPr>
              <a:xfrm>
                <a:off x="4806341" y="416591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114547AE-5D52-4D62-80E5-4F65E94D26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0" y="2556077"/>
                <a:ext cx="109998" cy="47534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矢印コネクタ 131">
                <a:extLst>
                  <a:ext uri="{FF2B5EF4-FFF2-40B4-BE49-F238E27FC236}">
                    <a16:creationId xmlns:a16="http://schemas.microsoft.com/office/drawing/2014/main" id="{46E736B1-E55D-41DA-A3D3-76464FC8B8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7311" y="4697127"/>
                <a:ext cx="102132" cy="3859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3" name="楕円 132">
                <a:extLst>
                  <a:ext uri="{FF2B5EF4-FFF2-40B4-BE49-F238E27FC236}">
                    <a16:creationId xmlns:a16="http://schemas.microsoft.com/office/drawing/2014/main" id="{79145DF6-8558-4ACB-9AF5-22A82BEA93C1}"/>
                  </a:ext>
                </a:extLst>
              </p:cNvPr>
              <p:cNvSpPr/>
              <p:nvPr/>
            </p:nvSpPr>
            <p:spPr>
              <a:xfrm>
                <a:off x="4779341" y="4239296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4" name="楕円 133">
                <a:extLst>
                  <a:ext uri="{FF2B5EF4-FFF2-40B4-BE49-F238E27FC236}">
                    <a16:creationId xmlns:a16="http://schemas.microsoft.com/office/drawing/2014/main" id="{40225B27-A51A-4162-826F-72C19925B417}"/>
                  </a:ext>
                </a:extLst>
              </p:cNvPr>
              <p:cNvSpPr/>
              <p:nvPr/>
            </p:nvSpPr>
            <p:spPr>
              <a:xfrm>
                <a:off x="4833341" y="428278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5" name="楕円 134">
                <a:extLst>
                  <a:ext uri="{FF2B5EF4-FFF2-40B4-BE49-F238E27FC236}">
                    <a16:creationId xmlns:a16="http://schemas.microsoft.com/office/drawing/2014/main" id="{15EC5BE3-E70A-4D64-96D7-A6B3E16C928D}"/>
                  </a:ext>
                </a:extLst>
              </p:cNvPr>
              <p:cNvSpPr/>
              <p:nvPr/>
            </p:nvSpPr>
            <p:spPr>
              <a:xfrm>
                <a:off x="4806341" y="435697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6" name="楕円 135">
                <a:extLst>
                  <a:ext uri="{FF2B5EF4-FFF2-40B4-BE49-F238E27FC236}">
                    <a16:creationId xmlns:a16="http://schemas.microsoft.com/office/drawing/2014/main" id="{3E022506-8119-4730-AEE1-AB3F362F258E}"/>
                  </a:ext>
                </a:extLst>
              </p:cNvPr>
              <p:cNvSpPr/>
              <p:nvPr/>
            </p:nvSpPr>
            <p:spPr>
              <a:xfrm>
                <a:off x="4884377" y="4390111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7" name="楕円 136">
                <a:extLst>
                  <a:ext uri="{FF2B5EF4-FFF2-40B4-BE49-F238E27FC236}">
                    <a16:creationId xmlns:a16="http://schemas.microsoft.com/office/drawing/2014/main" id="{B363F514-2BC8-4C01-B2CF-D0F5FA26B723}"/>
                  </a:ext>
                </a:extLst>
              </p:cNvPr>
              <p:cNvSpPr/>
              <p:nvPr/>
            </p:nvSpPr>
            <p:spPr>
              <a:xfrm>
                <a:off x="4833341" y="448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8" name="楕円 137">
                <a:extLst>
                  <a:ext uri="{FF2B5EF4-FFF2-40B4-BE49-F238E27FC236}">
                    <a16:creationId xmlns:a16="http://schemas.microsoft.com/office/drawing/2014/main" id="{6679B389-CB4E-472C-BE12-654F937D503E}"/>
                  </a:ext>
                </a:extLst>
              </p:cNvPr>
              <p:cNvSpPr/>
              <p:nvPr/>
            </p:nvSpPr>
            <p:spPr>
              <a:xfrm>
                <a:off x="4884377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9" name="楕円 138">
                <a:extLst>
                  <a:ext uri="{FF2B5EF4-FFF2-40B4-BE49-F238E27FC236}">
                    <a16:creationId xmlns:a16="http://schemas.microsoft.com/office/drawing/2014/main" id="{049CE393-47AF-4FB6-87C7-5C3A85B30C2A}"/>
                  </a:ext>
                </a:extLst>
              </p:cNvPr>
              <p:cNvSpPr/>
              <p:nvPr/>
            </p:nvSpPr>
            <p:spPr>
              <a:xfrm>
                <a:off x="4860341" y="458566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0" name="楕円 139">
                <a:extLst>
                  <a:ext uri="{FF2B5EF4-FFF2-40B4-BE49-F238E27FC236}">
                    <a16:creationId xmlns:a16="http://schemas.microsoft.com/office/drawing/2014/main" id="{183B460B-8407-4CE8-AEFC-70376106840B}"/>
                  </a:ext>
                </a:extLst>
              </p:cNvPr>
              <p:cNvSpPr/>
              <p:nvPr/>
            </p:nvSpPr>
            <p:spPr>
              <a:xfrm>
                <a:off x="4884377" y="46494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0AA8AC71-B2F1-48C8-98E6-A97B3D7784BD}"/>
                </a:ext>
              </a:extLst>
            </p:cNvPr>
            <p:cNvSpPr txBox="1"/>
            <p:nvPr/>
          </p:nvSpPr>
          <p:spPr>
            <a:xfrm>
              <a:off x="4661523" y="242431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FF5705B9-FCBE-4557-AB0B-EC13A3E6119B}"/>
                </a:ext>
              </a:extLst>
            </p:cNvPr>
            <p:cNvSpPr txBox="1"/>
            <p:nvPr/>
          </p:nvSpPr>
          <p:spPr>
            <a:xfrm>
              <a:off x="2511636" y="3270809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27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C0A9D8F4-A2F4-4726-A9B2-2BF534FB5FE3}"/>
              </a:ext>
            </a:extLst>
          </p:cNvPr>
          <p:cNvGrpSpPr/>
          <p:nvPr/>
        </p:nvGrpSpPr>
        <p:grpSpPr>
          <a:xfrm>
            <a:off x="543425" y="1313545"/>
            <a:ext cx="3653549" cy="2290130"/>
            <a:chOff x="543425" y="1313545"/>
            <a:chExt cx="3653549" cy="2290130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A1AE57E-8256-49D7-97B0-5E6FF43E4AE1}"/>
                </a:ext>
              </a:extLst>
            </p:cNvPr>
            <p:cNvGrpSpPr/>
            <p:nvPr/>
          </p:nvGrpSpPr>
          <p:grpSpPr>
            <a:xfrm>
              <a:off x="543425" y="1623215"/>
              <a:ext cx="3653549" cy="1980460"/>
              <a:chOff x="782077" y="3110947"/>
              <a:chExt cx="7119732" cy="3508506"/>
            </a:xfrm>
          </p:grpSpPr>
          <p:sp>
            <p:nvSpPr>
              <p:cNvPr id="31" name="直方体 30">
                <a:extLst>
                  <a:ext uri="{FF2B5EF4-FFF2-40B4-BE49-F238E27FC236}">
                    <a16:creationId xmlns:a16="http://schemas.microsoft.com/office/drawing/2014/main" id="{0EF53851-3D9D-4266-8E66-3E69CB9FC5F2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2" name="直方体 31">
                <a:extLst>
                  <a:ext uri="{FF2B5EF4-FFF2-40B4-BE49-F238E27FC236}">
                    <a16:creationId xmlns:a16="http://schemas.microsoft.com/office/drawing/2014/main" id="{8EC16F08-278A-4186-9A8B-4513A53D5939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直方体 32">
                <a:extLst>
                  <a:ext uri="{FF2B5EF4-FFF2-40B4-BE49-F238E27FC236}">
                    <a16:creationId xmlns:a16="http://schemas.microsoft.com/office/drawing/2014/main" id="{C2DEB239-6B17-4B9F-BC6A-790CAD938265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id="{D69A44B4-DD23-4DB2-9048-E3BDF07B923A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E619C060-7E00-41A9-AADC-D2E62E5B8B40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8011718F-D262-4CFD-9A42-73BB2CF74767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560E8F62-C0D3-44D2-AB89-BC20228378BD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線コネクタ 37">
                <a:extLst>
                  <a:ext uri="{FF2B5EF4-FFF2-40B4-BE49-F238E27FC236}">
                    <a16:creationId xmlns:a16="http://schemas.microsoft.com/office/drawing/2014/main" id="{F2A8377D-34F0-4410-8FA0-C16C2B46A3B8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線コネクタ 38">
                <a:extLst>
                  <a:ext uri="{FF2B5EF4-FFF2-40B4-BE49-F238E27FC236}">
                    <a16:creationId xmlns:a16="http://schemas.microsoft.com/office/drawing/2014/main" id="{A4B5A8A5-80DA-4F0B-92A6-89D4670792BA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コネクタ 39">
                <a:extLst>
                  <a:ext uri="{FF2B5EF4-FFF2-40B4-BE49-F238E27FC236}">
                    <a16:creationId xmlns:a16="http://schemas.microsoft.com/office/drawing/2014/main" id="{9E45532A-237A-4D22-8074-2ECC7F3CA2A9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1" name="楕円 40">
              <a:extLst>
                <a:ext uri="{FF2B5EF4-FFF2-40B4-BE49-F238E27FC236}">
                  <a16:creationId xmlns:a16="http://schemas.microsoft.com/office/drawing/2014/main" id="{98368109-AAF7-493C-87BD-AD12BDAEB1C3}"/>
                </a:ext>
              </a:extLst>
            </p:cNvPr>
            <p:cNvSpPr/>
            <p:nvPr/>
          </p:nvSpPr>
          <p:spPr>
            <a:xfrm>
              <a:off x="1856480" y="188982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楕円 41">
              <a:extLst>
                <a:ext uri="{FF2B5EF4-FFF2-40B4-BE49-F238E27FC236}">
                  <a16:creationId xmlns:a16="http://schemas.microsoft.com/office/drawing/2014/main" id="{18461A8F-A537-416E-8F8B-8A04AFB9B59D}"/>
                </a:ext>
              </a:extLst>
            </p:cNvPr>
            <p:cNvSpPr/>
            <p:nvPr/>
          </p:nvSpPr>
          <p:spPr>
            <a:xfrm>
              <a:off x="1802480" y="195258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楕円 54">
              <a:extLst>
                <a:ext uri="{FF2B5EF4-FFF2-40B4-BE49-F238E27FC236}">
                  <a16:creationId xmlns:a16="http://schemas.microsoft.com/office/drawing/2014/main" id="{79A60A2B-7061-402F-A720-8A26FBFFA27C}"/>
                </a:ext>
              </a:extLst>
            </p:cNvPr>
            <p:cNvSpPr/>
            <p:nvPr/>
          </p:nvSpPr>
          <p:spPr>
            <a:xfrm>
              <a:off x="1829480" y="204582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楕円 55">
              <a:extLst>
                <a:ext uri="{FF2B5EF4-FFF2-40B4-BE49-F238E27FC236}">
                  <a16:creationId xmlns:a16="http://schemas.microsoft.com/office/drawing/2014/main" id="{D1B59FDA-B530-442B-AF43-1EE78822ED49}"/>
                </a:ext>
              </a:extLst>
            </p:cNvPr>
            <p:cNvSpPr/>
            <p:nvPr/>
          </p:nvSpPr>
          <p:spPr>
            <a:xfrm>
              <a:off x="1780450" y="211950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楕円 56">
              <a:extLst>
                <a:ext uri="{FF2B5EF4-FFF2-40B4-BE49-F238E27FC236}">
                  <a16:creationId xmlns:a16="http://schemas.microsoft.com/office/drawing/2014/main" id="{ABE07B47-A961-4426-A7E9-F7FFF9716F5C}"/>
                </a:ext>
              </a:extLst>
            </p:cNvPr>
            <p:cNvSpPr/>
            <p:nvPr/>
          </p:nvSpPr>
          <p:spPr>
            <a:xfrm>
              <a:off x="1738541" y="217103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楕円 57">
              <a:extLst>
                <a:ext uri="{FF2B5EF4-FFF2-40B4-BE49-F238E27FC236}">
                  <a16:creationId xmlns:a16="http://schemas.microsoft.com/office/drawing/2014/main" id="{7F00979F-BF03-49B6-8B22-E1EDAA255A17}"/>
                </a:ext>
              </a:extLst>
            </p:cNvPr>
            <p:cNvSpPr/>
            <p:nvPr/>
          </p:nvSpPr>
          <p:spPr>
            <a:xfrm>
              <a:off x="1805636" y="222183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楕円 58">
              <a:extLst>
                <a:ext uri="{FF2B5EF4-FFF2-40B4-BE49-F238E27FC236}">
                  <a16:creationId xmlns:a16="http://schemas.microsoft.com/office/drawing/2014/main" id="{40C74E5F-AD43-413C-9C6F-9066269CC517}"/>
                </a:ext>
              </a:extLst>
            </p:cNvPr>
            <p:cNvSpPr/>
            <p:nvPr/>
          </p:nvSpPr>
          <p:spPr>
            <a:xfrm>
              <a:off x="1726450" y="229687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楕円 59">
              <a:extLst>
                <a:ext uri="{FF2B5EF4-FFF2-40B4-BE49-F238E27FC236}">
                  <a16:creationId xmlns:a16="http://schemas.microsoft.com/office/drawing/2014/main" id="{AF0F1FCB-5B29-4117-9124-B9F988D6524E}"/>
                </a:ext>
              </a:extLst>
            </p:cNvPr>
            <p:cNvSpPr/>
            <p:nvPr/>
          </p:nvSpPr>
          <p:spPr>
            <a:xfrm>
              <a:off x="1684541" y="236994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楕円 60">
              <a:extLst>
                <a:ext uri="{FF2B5EF4-FFF2-40B4-BE49-F238E27FC236}">
                  <a16:creationId xmlns:a16="http://schemas.microsoft.com/office/drawing/2014/main" id="{FFDDE1D3-9403-4539-9D2C-230B169A293F}"/>
                </a:ext>
              </a:extLst>
            </p:cNvPr>
            <p:cNvSpPr/>
            <p:nvPr/>
          </p:nvSpPr>
          <p:spPr>
            <a:xfrm>
              <a:off x="1709460" y="242275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楕円 61">
              <a:extLst>
                <a:ext uri="{FF2B5EF4-FFF2-40B4-BE49-F238E27FC236}">
                  <a16:creationId xmlns:a16="http://schemas.microsoft.com/office/drawing/2014/main" id="{E41BDF3C-6170-4FBB-94AF-1DB66272728E}"/>
                </a:ext>
              </a:extLst>
            </p:cNvPr>
            <p:cNvSpPr/>
            <p:nvPr/>
          </p:nvSpPr>
          <p:spPr>
            <a:xfrm>
              <a:off x="1520872" y="304216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楕円 62">
              <a:extLst>
                <a:ext uri="{FF2B5EF4-FFF2-40B4-BE49-F238E27FC236}">
                  <a16:creationId xmlns:a16="http://schemas.microsoft.com/office/drawing/2014/main" id="{52568589-03FE-4C17-BE68-99EC3349DF1B}"/>
                </a:ext>
              </a:extLst>
            </p:cNvPr>
            <p:cNvSpPr/>
            <p:nvPr/>
          </p:nvSpPr>
          <p:spPr>
            <a:xfrm>
              <a:off x="1547872" y="313527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楕円 63">
              <a:extLst>
                <a:ext uri="{FF2B5EF4-FFF2-40B4-BE49-F238E27FC236}">
                  <a16:creationId xmlns:a16="http://schemas.microsoft.com/office/drawing/2014/main" id="{D8D40697-B0DC-48AA-A824-C59CAA2800CC}"/>
                </a:ext>
              </a:extLst>
            </p:cNvPr>
            <p:cNvSpPr/>
            <p:nvPr/>
          </p:nvSpPr>
          <p:spPr>
            <a:xfrm>
              <a:off x="1485759" y="318833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楕円 64">
              <a:extLst>
                <a:ext uri="{FF2B5EF4-FFF2-40B4-BE49-F238E27FC236}">
                  <a16:creationId xmlns:a16="http://schemas.microsoft.com/office/drawing/2014/main" id="{C6549CF2-B2EC-49FF-AE27-5F3BF702F302}"/>
                </a:ext>
              </a:extLst>
            </p:cNvPr>
            <p:cNvSpPr/>
            <p:nvPr/>
          </p:nvSpPr>
          <p:spPr>
            <a:xfrm>
              <a:off x="1520872" y="326152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楕円 65">
              <a:extLst>
                <a:ext uri="{FF2B5EF4-FFF2-40B4-BE49-F238E27FC236}">
                  <a16:creationId xmlns:a16="http://schemas.microsoft.com/office/drawing/2014/main" id="{611CFCBA-7B7E-483F-AD20-35007D975B94}"/>
                </a:ext>
              </a:extLst>
            </p:cNvPr>
            <p:cNvSpPr/>
            <p:nvPr/>
          </p:nvSpPr>
          <p:spPr>
            <a:xfrm>
              <a:off x="1458759" y="327498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楕円 66">
              <a:extLst>
                <a:ext uri="{FF2B5EF4-FFF2-40B4-BE49-F238E27FC236}">
                  <a16:creationId xmlns:a16="http://schemas.microsoft.com/office/drawing/2014/main" id="{A28EDA11-8BDE-48C5-B802-C1AB378EEB7C}"/>
                </a:ext>
              </a:extLst>
            </p:cNvPr>
            <p:cNvSpPr/>
            <p:nvPr/>
          </p:nvSpPr>
          <p:spPr>
            <a:xfrm>
              <a:off x="1466872" y="336782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楕円 67">
              <a:extLst>
                <a:ext uri="{FF2B5EF4-FFF2-40B4-BE49-F238E27FC236}">
                  <a16:creationId xmlns:a16="http://schemas.microsoft.com/office/drawing/2014/main" id="{BCEBC1CC-8AFF-4590-813D-A5549230CA93}"/>
                </a:ext>
              </a:extLst>
            </p:cNvPr>
            <p:cNvSpPr/>
            <p:nvPr/>
          </p:nvSpPr>
          <p:spPr>
            <a:xfrm>
              <a:off x="1404759" y="34208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楕円 68">
              <a:extLst>
                <a:ext uri="{FF2B5EF4-FFF2-40B4-BE49-F238E27FC236}">
                  <a16:creationId xmlns:a16="http://schemas.microsoft.com/office/drawing/2014/main" id="{D0F3DCDC-573C-4F1B-819E-482B2BA195AC}"/>
                </a:ext>
              </a:extLst>
            </p:cNvPr>
            <p:cNvSpPr/>
            <p:nvPr/>
          </p:nvSpPr>
          <p:spPr>
            <a:xfrm>
              <a:off x="1404759" y="351364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楕円 69">
              <a:extLst>
                <a:ext uri="{FF2B5EF4-FFF2-40B4-BE49-F238E27FC236}">
                  <a16:creationId xmlns:a16="http://schemas.microsoft.com/office/drawing/2014/main" id="{63B5B0BC-F669-49DA-B8AD-E09019E43A0A}"/>
                </a:ext>
              </a:extLst>
            </p:cNvPr>
            <p:cNvSpPr/>
            <p:nvPr/>
          </p:nvSpPr>
          <p:spPr>
            <a:xfrm>
              <a:off x="2870342" y="192654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楕円 70">
              <a:extLst>
                <a:ext uri="{FF2B5EF4-FFF2-40B4-BE49-F238E27FC236}">
                  <a16:creationId xmlns:a16="http://schemas.microsoft.com/office/drawing/2014/main" id="{F0642B46-1A50-42CD-819A-6EA9F236538E}"/>
                </a:ext>
              </a:extLst>
            </p:cNvPr>
            <p:cNvSpPr/>
            <p:nvPr/>
          </p:nvSpPr>
          <p:spPr>
            <a:xfrm>
              <a:off x="2951717" y="200922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楕円 71">
              <a:extLst>
                <a:ext uri="{FF2B5EF4-FFF2-40B4-BE49-F238E27FC236}">
                  <a16:creationId xmlns:a16="http://schemas.microsoft.com/office/drawing/2014/main" id="{4129A01A-41BF-4EAF-9787-41EC0373F8AD}"/>
                </a:ext>
              </a:extLst>
            </p:cNvPr>
            <p:cNvSpPr/>
            <p:nvPr/>
          </p:nvSpPr>
          <p:spPr>
            <a:xfrm>
              <a:off x="2902687" y="214193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楕円 72">
              <a:extLst>
                <a:ext uri="{FF2B5EF4-FFF2-40B4-BE49-F238E27FC236}">
                  <a16:creationId xmlns:a16="http://schemas.microsoft.com/office/drawing/2014/main" id="{7D63F6DC-C870-46C5-A80B-975BCC5BF92F}"/>
                </a:ext>
              </a:extLst>
            </p:cNvPr>
            <p:cNvSpPr/>
            <p:nvPr/>
          </p:nvSpPr>
          <p:spPr>
            <a:xfrm>
              <a:off x="2963347" y="208521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楕円 73">
              <a:extLst>
                <a:ext uri="{FF2B5EF4-FFF2-40B4-BE49-F238E27FC236}">
                  <a16:creationId xmlns:a16="http://schemas.microsoft.com/office/drawing/2014/main" id="{65A6D633-94DF-4D16-96AD-862E604AFFE1}"/>
                </a:ext>
              </a:extLst>
            </p:cNvPr>
            <p:cNvSpPr/>
            <p:nvPr/>
          </p:nvSpPr>
          <p:spPr>
            <a:xfrm>
              <a:off x="2961160" y="221792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楕円 74">
              <a:extLst>
                <a:ext uri="{FF2B5EF4-FFF2-40B4-BE49-F238E27FC236}">
                  <a16:creationId xmlns:a16="http://schemas.microsoft.com/office/drawing/2014/main" id="{33F16190-403A-4827-BE2F-F322A420F392}"/>
                </a:ext>
              </a:extLst>
            </p:cNvPr>
            <p:cNvSpPr/>
            <p:nvPr/>
          </p:nvSpPr>
          <p:spPr>
            <a:xfrm>
              <a:off x="2917817" y="227101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楕円 75">
              <a:extLst>
                <a:ext uri="{FF2B5EF4-FFF2-40B4-BE49-F238E27FC236}">
                  <a16:creationId xmlns:a16="http://schemas.microsoft.com/office/drawing/2014/main" id="{37F5D0A3-9BD3-4881-BDE6-00CE854CE84C}"/>
                </a:ext>
              </a:extLst>
            </p:cNvPr>
            <p:cNvSpPr/>
            <p:nvPr/>
          </p:nvSpPr>
          <p:spPr>
            <a:xfrm>
              <a:off x="2988160" y="233408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楕円 76">
              <a:extLst>
                <a:ext uri="{FF2B5EF4-FFF2-40B4-BE49-F238E27FC236}">
                  <a16:creationId xmlns:a16="http://schemas.microsoft.com/office/drawing/2014/main" id="{EB9F719F-645E-4C22-8626-9B9807A175D3}"/>
                </a:ext>
              </a:extLst>
            </p:cNvPr>
            <p:cNvSpPr/>
            <p:nvPr/>
          </p:nvSpPr>
          <p:spPr>
            <a:xfrm>
              <a:off x="2924342" y="238797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楕円 77">
              <a:extLst>
                <a:ext uri="{FF2B5EF4-FFF2-40B4-BE49-F238E27FC236}">
                  <a16:creationId xmlns:a16="http://schemas.microsoft.com/office/drawing/2014/main" id="{73989439-DD9B-4B0E-A422-687708B5F383}"/>
                </a:ext>
              </a:extLst>
            </p:cNvPr>
            <p:cNvSpPr/>
            <p:nvPr/>
          </p:nvSpPr>
          <p:spPr>
            <a:xfrm>
              <a:off x="3042160" y="305514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楕円 84">
              <a:extLst>
                <a:ext uri="{FF2B5EF4-FFF2-40B4-BE49-F238E27FC236}">
                  <a16:creationId xmlns:a16="http://schemas.microsoft.com/office/drawing/2014/main" id="{075F444A-69F7-4D06-ABB9-C399EB8FACBC}"/>
                </a:ext>
              </a:extLst>
            </p:cNvPr>
            <p:cNvSpPr/>
            <p:nvPr/>
          </p:nvSpPr>
          <p:spPr>
            <a:xfrm>
              <a:off x="3015160" y="312852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楕円 85">
              <a:extLst>
                <a:ext uri="{FF2B5EF4-FFF2-40B4-BE49-F238E27FC236}">
                  <a16:creationId xmlns:a16="http://schemas.microsoft.com/office/drawing/2014/main" id="{0608C919-D6A1-461E-B35F-AB3AF02A75BE}"/>
                </a:ext>
              </a:extLst>
            </p:cNvPr>
            <p:cNvSpPr/>
            <p:nvPr/>
          </p:nvSpPr>
          <p:spPr>
            <a:xfrm>
              <a:off x="3069160" y="317201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楕円 86">
              <a:extLst>
                <a:ext uri="{FF2B5EF4-FFF2-40B4-BE49-F238E27FC236}">
                  <a16:creationId xmlns:a16="http://schemas.microsoft.com/office/drawing/2014/main" id="{AD65057F-6A10-451C-8C4B-75B68EEDAB2D}"/>
                </a:ext>
              </a:extLst>
            </p:cNvPr>
            <p:cNvSpPr/>
            <p:nvPr/>
          </p:nvSpPr>
          <p:spPr>
            <a:xfrm>
              <a:off x="3042160" y="324620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楕円 87">
              <a:extLst>
                <a:ext uri="{FF2B5EF4-FFF2-40B4-BE49-F238E27FC236}">
                  <a16:creationId xmlns:a16="http://schemas.microsoft.com/office/drawing/2014/main" id="{B9768F9B-FC6B-4DA4-B0E7-D1ADDC51D6A8}"/>
                </a:ext>
              </a:extLst>
            </p:cNvPr>
            <p:cNvSpPr/>
            <p:nvPr/>
          </p:nvSpPr>
          <p:spPr>
            <a:xfrm>
              <a:off x="3120196" y="327933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楕円 88">
              <a:extLst>
                <a:ext uri="{FF2B5EF4-FFF2-40B4-BE49-F238E27FC236}">
                  <a16:creationId xmlns:a16="http://schemas.microsoft.com/office/drawing/2014/main" id="{C4A11DFE-D031-4BDE-8813-7DC002C73DC0}"/>
                </a:ext>
              </a:extLst>
            </p:cNvPr>
            <p:cNvSpPr/>
            <p:nvPr/>
          </p:nvSpPr>
          <p:spPr>
            <a:xfrm>
              <a:off x="3069160" y="33708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楕円 89">
              <a:extLst>
                <a:ext uri="{FF2B5EF4-FFF2-40B4-BE49-F238E27FC236}">
                  <a16:creationId xmlns:a16="http://schemas.microsoft.com/office/drawing/2014/main" id="{1C9ED8C7-5128-43AD-8AE4-A1FF51DBE91C}"/>
                </a:ext>
              </a:extLst>
            </p:cNvPr>
            <p:cNvSpPr/>
            <p:nvPr/>
          </p:nvSpPr>
          <p:spPr>
            <a:xfrm>
              <a:off x="3120196" y="34208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楕円 90">
              <a:extLst>
                <a:ext uri="{FF2B5EF4-FFF2-40B4-BE49-F238E27FC236}">
                  <a16:creationId xmlns:a16="http://schemas.microsoft.com/office/drawing/2014/main" id="{929BAA59-8273-465B-B935-1CE899BDEEF7}"/>
                </a:ext>
              </a:extLst>
            </p:cNvPr>
            <p:cNvSpPr/>
            <p:nvPr/>
          </p:nvSpPr>
          <p:spPr>
            <a:xfrm>
              <a:off x="3096160" y="347489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楕円 91">
              <a:extLst>
                <a:ext uri="{FF2B5EF4-FFF2-40B4-BE49-F238E27FC236}">
                  <a16:creationId xmlns:a16="http://schemas.microsoft.com/office/drawing/2014/main" id="{130C6C56-B49D-4CE2-BD24-AEF0F8A49A4D}"/>
                </a:ext>
              </a:extLst>
            </p:cNvPr>
            <p:cNvSpPr/>
            <p:nvPr/>
          </p:nvSpPr>
          <p:spPr>
            <a:xfrm>
              <a:off x="3120196" y="353871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788476B0-FC46-4CF6-B763-4A618984E62A}"/>
                </a:ext>
              </a:extLst>
            </p:cNvPr>
            <p:cNvSpPr txBox="1"/>
            <p:nvPr/>
          </p:nvSpPr>
          <p:spPr>
            <a:xfrm>
              <a:off x="2897342" y="1313545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テキスト ボックス 95">
              <a:extLst>
                <a:ext uri="{FF2B5EF4-FFF2-40B4-BE49-F238E27FC236}">
                  <a16:creationId xmlns:a16="http://schemas.microsoft.com/office/drawing/2014/main" id="{DB293613-2174-48E1-8ED2-42E86EE2F22F}"/>
                </a:ext>
              </a:extLst>
            </p:cNvPr>
            <p:cNvSpPr txBox="1"/>
            <p:nvPr/>
          </p:nvSpPr>
          <p:spPr>
            <a:xfrm>
              <a:off x="747455" y="2160036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FABD8E65-DACC-4145-883B-560D69DF2DDF}"/>
              </a:ext>
            </a:extLst>
          </p:cNvPr>
          <p:cNvGrpSpPr/>
          <p:nvPr/>
        </p:nvGrpSpPr>
        <p:grpSpPr>
          <a:xfrm>
            <a:off x="4736908" y="1117237"/>
            <a:ext cx="3653549" cy="2667900"/>
            <a:chOff x="2307606" y="2424318"/>
            <a:chExt cx="3653549" cy="2667900"/>
          </a:xfrm>
        </p:grpSpPr>
        <p:grpSp>
          <p:nvGrpSpPr>
            <p:cNvPr id="99" name="グループ化 98">
              <a:extLst>
                <a:ext uri="{FF2B5EF4-FFF2-40B4-BE49-F238E27FC236}">
                  <a16:creationId xmlns:a16="http://schemas.microsoft.com/office/drawing/2014/main" id="{20A361FB-B3AF-4A16-9F7F-863B71BD84ED}"/>
                </a:ext>
              </a:extLst>
            </p:cNvPr>
            <p:cNvGrpSpPr/>
            <p:nvPr/>
          </p:nvGrpSpPr>
          <p:grpSpPr>
            <a:xfrm>
              <a:off x="2307606" y="2443514"/>
              <a:ext cx="3653549" cy="2648704"/>
              <a:chOff x="2307606" y="2443514"/>
              <a:chExt cx="3653549" cy="2648704"/>
            </a:xfrm>
          </p:grpSpPr>
          <p:grpSp>
            <p:nvGrpSpPr>
              <p:cNvPr id="102" name="グループ化 101">
                <a:extLst>
                  <a:ext uri="{FF2B5EF4-FFF2-40B4-BE49-F238E27FC236}">
                    <a16:creationId xmlns:a16="http://schemas.microsoft.com/office/drawing/2014/main" id="{2D17190A-F91D-4E65-A1ED-B4483108D916}"/>
                  </a:ext>
                </a:extLst>
              </p:cNvPr>
              <p:cNvGrpSpPr/>
              <p:nvPr/>
            </p:nvGrpSpPr>
            <p:grpSpPr>
              <a:xfrm>
                <a:off x="2307606" y="2733988"/>
                <a:ext cx="3653549" cy="1980460"/>
                <a:chOff x="782077" y="3110947"/>
                <a:chExt cx="7119732" cy="3508506"/>
              </a:xfrm>
            </p:grpSpPr>
            <p:sp>
              <p:nvSpPr>
                <p:cNvPr id="141" name="直方体 140">
                  <a:extLst>
                    <a:ext uri="{FF2B5EF4-FFF2-40B4-BE49-F238E27FC236}">
                      <a16:creationId xmlns:a16="http://schemas.microsoft.com/office/drawing/2014/main" id="{CC68318C-E7C7-4755-A800-A86769EB3C31}"/>
                    </a:ext>
                  </a:extLst>
                </p:cNvPr>
                <p:cNvSpPr/>
                <p:nvPr/>
              </p:nvSpPr>
              <p:spPr>
                <a:xfrm>
                  <a:off x="782077" y="5104331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142" name="直方体 141">
                  <a:extLst>
                    <a:ext uri="{FF2B5EF4-FFF2-40B4-BE49-F238E27FC236}">
                      <a16:creationId xmlns:a16="http://schemas.microsoft.com/office/drawing/2014/main" id="{DB339FD3-35A8-49AB-8EC3-D60FDC1180A2}"/>
                    </a:ext>
                  </a:extLst>
                </p:cNvPr>
                <p:cNvSpPr/>
                <p:nvPr/>
              </p:nvSpPr>
              <p:spPr>
                <a:xfrm>
                  <a:off x="782078" y="3772487"/>
                  <a:ext cx="7116417" cy="2171113"/>
                </a:xfrm>
                <a:prstGeom prst="cube">
                  <a:avLst>
                    <a:gd name="adj" fmla="val 38497"/>
                  </a:avLst>
                </a:prstGeom>
                <a:solidFill>
                  <a:srgbClr val="00FFFF">
                    <a:alpha val="20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直方体 142">
                  <a:extLst>
                    <a:ext uri="{FF2B5EF4-FFF2-40B4-BE49-F238E27FC236}">
                      <a16:creationId xmlns:a16="http://schemas.microsoft.com/office/drawing/2014/main" id="{7D5A43CF-2A62-4FC7-9073-F052C68EB5FB}"/>
                    </a:ext>
                  </a:extLst>
                </p:cNvPr>
                <p:cNvSpPr/>
                <p:nvPr/>
              </p:nvSpPr>
              <p:spPr>
                <a:xfrm>
                  <a:off x="782078" y="3110947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cxnSp>
              <p:nvCxnSpPr>
                <p:cNvPr id="144" name="直線コネクタ 143">
                  <a:extLst>
                    <a:ext uri="{FF2B5EF4-FFF2-40B4-BE49-F238E27FC236}">
                      <a16:creationId xmlns:a16="http://schemas.microsoft.com/office/drawing/2014/main" id="{ACFFBA38-7498-4D5C-82B3-23D9E08AB4A8}"/>
                    </a:ext>
                  </a:extLst>
                </p:cNvPr>
                <p:cNvCxnSpPr/>
                <p:nvPr/>
              </p:nvCxnSpPr>
              <p:spPr>
                <a:xfrm>
                  <a:off x="1616965" y="3110947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線コネクタ 144">
                  <a:extLst>
                    <a:ext uri="{FF2B5EF4-FFF2-40B4-BE49-F238E27FC236}">
                      <a16:creationId xmlns:a16="http://schemas.microsoft.com/office/drawing/2014/main" id="{851FD4A3-DB2C-4445-ACCD-51A988A504A2}"/>
                    </a:ext>
                  </a:extLst>
                </p:cNvPr>
                <p:cNvCxnSpPr/>
                <p:nvPr/>
              </p:nvCxnSpPr>
              <p:spPr>
                <a:xfrm>
                  <a:off x="1626904" y="5104331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線コネクタ 145">
                  <a:extLst>
                    <a:ext uri="{FF2B5EF4-FFF2-40B4-BE49-F238E27FC236}">
                      <a16:creationId xmlns:a16="http://schemas.microsoft.com/office/drawing/2014/main" id="{69702ABF-8F62-480F-8B5B-57C645BE003F}"/>
                    </a:ext>
                  </a:extLst>
                </p:cNvPr>
                <p:cNvCxnSpPr/>
                <p:nvPr/>
              </p:nvCxnSpPr>
              <p:spPr>
                <a:xfrm flipH="1">
                  <a:off x="782077" y="377686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線コネクタ 146">
                  <a:extLst>
                    <a:ext uri="{FF2B5EF4-FFF2-40B4-BE49-F238E27FC236}">
                      <a16:creationId xmlns:a16="http://schemas.microsoft.com/office/drawing/2014/main" id="{3661078B-4762-46B9-AA24-6A0DB7CDD323}"/>
                    </a:ext>
                  </a:extLst>
                </p:cNvPr>
                <p:cNvCxnSpPr/>
                <p:nvPr/>
              </p:nvCxnSpPr>
              <p:spPr>
                <a:xfrm flipH="1">
                  <a:off x="782077" y="579450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直線コネクタ 147">
                  <a:extLst>
                    <a:ext uri="{FF2B5EF4-FFF2-40B4-BE49-F238E27FC236}">
                      <a16:creationId xmlns:a16="http://schemas.microsoft.com/office/drawing/2014/main" id="{6EF681FD-B12F-4652-BBB0-53D5F50953AD}"/>
                    </a:ext>
                  </a:extLst>
                </p:cNvPr>
                <p:cNvCxnSpPr/>
                <p:nvPr/>
              </p:nvCxnSpPr>
              <p:spPr>
                <a:xfrm>
                  <a:off x="1616965" y="378680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直線コネクタ 148">
                  <a:extLst>
                    <a:ext uri="{FF2B5EF4-FFF2-40B4-BE49-F238E27FC236}">
                      <a16:creationId xmlns:a16="http://schemas.microsoft.com/office/drawing/2014/main" id="{EF9B9B6A-F650-4550-9C5D-E2DD7B1797C7}"/>
                    </a:ext>
                  </a:extLst>
                </p:cNvPr>
                <p:cNvCxnSpPr/>
                <p:nvPr/>
              </p:nvCxnSpPr>
              <p:spPr>
                <a:xfrm>
                  <a:off x="1620280" y="578788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直線コネクタ 149">
                  <a:extLst>
                    <a:ext uri="{FF2B5EF4-FFF2-40B4-BE49-F238E27FC236}">
                      <a16:creationId xmlns:a16="http://schemas.microsoft.com/office/drawing/2014/main" id="{81B894E9-C511-47F3-9F4B-F7D4DEACA851}"/>
                    </a:ext>
                  </a:extLst>
                </p:cNvPr>
                <p:cNvCxnSpPr/>
                <p:nvPr/>
              </p:nvCxnSpPr>
              <p:spPr>
                <a:xfrm>
                  <a:off x="1626904" y="4607373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楕円 102">
                <a:extLst>
                  <a:ext uri="{FF2B5EF4-FFF2-40B4-BE49-F238E27FC236}">
                    <a16:creationId xmlns:a16="http://schemas.microsoft.com/office/drawing/2014/main" id="{F51B19F8-B358-42A2-A679-118F4DE26D94}"/>
                  </a:ext>
                </a:extLst>
              </p:cNvPr>
              <p:cNvSpPr/>
              <p:nvPr/>
            </p:nvSpPr>
            <p:spPr>
              <a:xfrm>
                <a:off x="3620661" y="30005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4" name="楕円 103">
                <a:extLst>
                  <a:ext uri="{FF2B5EF4-FFF2-40B4-BE49-F238E27FC236}">
                    <a16:creationId xmlns:a16="http://schemas.microsoft.com/office/drawing/2014/main" id="{10C0783A-E59D-46BC-AF8F-1BDFAA19FBFD}"/>
                  </a:ext>
                </a:extLst>
              </p:cNvPr>
              <p:cNvSpPr/>
              <p:nvPr/>
            </p:nvSpPr>
            <p:spPr>
              <a:xfrm>
                <a:off x="3566661" y="306336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05" name="直線コネクタ 104">
                <a:extLst>
                  <a:ext uri="{FF2B5EF4-FFF2-40B4-BE49-F238E27FC236}">
                    <a16:creationId xmlns:a16="http://schemas.microsoft.com/office/drawing/2014/main" id="{E43C9757-ECB6-4369-9394-7D2C1AE3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47661" y="2443514"/>
                <a:ext cx="196200" cy="53805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直線矢印コネクタ 105">
                <a:extLst>
                  <a:ext uri="{FF2B5EF4-FFF2-40B4-BE49-F238E27FC236}">
                    <a16:creationId xmlns:a16="http://schemas.microsoft.com/office/drawing/2014/main" id="{91E797F9-061F-4056-9361-3A5F5AA454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1374" y="4703402"/>
                <a:ext cx="109336" cy="3888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" name="楕円 106">
                <a:extLst>
                  <a:ext uri="{FF2B5EF4-FFF2-40B4-BE49-F238E27FC236}">
                    <a16:creationId xmlns:a16="http://schemas.microsoft.com/office/drawing/2014/main" id="{41204671-66AA-472E-9663-6096C4703CE8}"/>
                  </a:ext>
                </a:extLst>
              </p:cNvPr>
              <p:cNvSpPr/>
              <p:nvPr/>
            </p:nvSpPr>
            <p:spPr>
              <a:xfrm>
                <a:off x="3593661" y="3156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8" name="楕円 107">
                <a:extLst>
                  <a:ext uri="{FF2B5EF4-FFF2-40B4-BE49-F238E27FC236}">
                    <a16:creationId xmlns:a16="http://schemas.microsoft.com/office/drawing/2014/main" id="{556D8104-CDB9-4FA4-91AC-7BDA87E6EA8D}"/>
                  </a:ext>
                </a:extLst>
              </p:cNvPr>
              <p:cNvSpPr/>
              <p:nvPr/>
            </p:nvSpPr>
            <p:spPr>
              <a:xfrm>
                <a:off x="3544631" y="323028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9" name="楕円 108">
                <a:extLst>
                  <a:ext uri="{FF2B5EF4-FFF2-40B4-BE49-F238E27FC236}">
                    <a16:creationId xmlns:a16="http://schemas.microsoft.com/office/drawing/2014/main" id="{47FC46F1-C643-4E6D-8DF9-3DD63E1FDE67}"/>
                  </a:ext>
                </a:extLst>
              </p:cNvPr>
              <p:cNvSpPr/>
              <p:nvPr/>
            </p:nvSpPr>
            <p:spPr>
              <a:xfrm>
                <a:off x="3502722" y="328180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0" name="楕円 109">
                <a:extLst>
                  <a:ext uri="{FF2B5EF4-FFF2-40B4-BE49-F238E27FC236}">
                    <a16:creationId xmlns:a16="http://schemas.microsoft.com/office/drawing/2014/main" id="{55F6CFA4-E107-4022-845D-6BB8187930A1}"/>
                  </a:ext>
                </a:extLst>
              </p:cNvPr>
              <p:cNvSpPr/>
              <p:nvPr/>
            </p:nvSpPr>
            <p:spPr>
              <a:xfrm>
                <a:off x="3569817" y="33326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1" name="楕円 110">
                <a:extLst>
                  <a:ext uri="{FF2B5EF4-FFF2-40B4-BE49-F238E27FC236}">
                    <a16:creationId xmlns:a16="http://schemas.microsoft.com/office/drawing/2014/main" id="{758CCCCC-8A7B-456B-B6CC-2FE09E256144}"/>
                  </a:ext>
                </a:extLst>
              </p:cNvPr>
              <p:cNvSpPr/>
              <p:nvPr/>
            </p:nvSpPr>
            <p:spPr>
              <a:xfrm>
                <a:off x="3490631" y="340764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2" name="楕円 111">
                <a:extLst>
                  <a:ext uri="{FF2B5EF4-FFF2-40B4-BE49-F238E27FC236}">
                    <a16:creationId xmlns:a16="http://schemas.microsoft.com/office/drawing/2014/main" id="{71C457CF-6EA6-4C2C-AD6D-EDCBA757808B}"/>
                  </a:ext>
                </a:extLst>
              </p:cNvPr>
              <p:cNvSpPr/>
              <p:nvPr/>
            </p:nvSpPr>
            <p:spPr>
              <a:xfrm>
                <a:off x="3448722" y="348071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3" name="楕円 112">
                <a:extLst>
                  <a:ext uri="{FF2B5EF4-FFF2-40B4-BE49-F238E27FC236}">
                    <a16:creationId xmlns:a16="http://schemas.microsoft.com/office/drawing/2014/main" id="{533D01FD-C421-4410-AAC2-2223B79831C5}"/>
                  </a:ext>
                </a:extLst>
              </p:cNvPr>
              <p:cNvSpPr/>
              <p:nvPr/>
            </p:nvSpPr>
            <p:spPr>
              <a:xfrm>
                <a:off x="3473641" y="353352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4" name="楕円 113">
                <a:extLst>
                  <a:ext uri="{FF2B5EF4-FFF2-40B4-BE49-F238E27FC236}">
                    <a16:creationId xmlns:a16="http://schemas.microsoft.com/office/drawing/2014/main" id="{C98C6673-CD8B-4072-818C-3272101C42F3}"/>
                  </a:ext>
                </a:extLst>
              </p:cNvPr>
              <p:cNvSpPr/>
              <p:nvPr/>
            </p:nvSpPr>
            <p:spPr>
              <a:xfrm>
                <a:off x="3285053" y="415293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5" name="楕円 114">
                <a:extLst>
                  <a:ext uri="{FF2B5EF4-FFF2-40B4-BE49-F238E27FC236}">
                    <a16:creationId xmlns:a16="http://schemas.microsoft.com/office/drawing/2014/main" id="{8949AA42-AECB-48B5-93BE-6A068EF75913}"/>
                  </a:ext>
                </a:extLst>
              </p:cNvPr>
              <p:cNvSpPr/>
              <p:nvPr/>
            </p:nvSpPr>
            <p:spPr>
              <a:xfrm>
                <a:off x="3312053" y="424604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6" name="楕円 115">
                <a:extLst>
                  <a:ext uri="{FF2B5EF4-FFF2-40B4-BE49-F238E27FC236}">
                    <a16:creationId xmlns:a16="http://schemas.microsoft.com/office/drawing/2014/main" id="{4431B271-BBE3-4E08-8ECA-C4C900C9FAD7}"/>
                  </a:ext>
                </a:extLst>
              </p:cNvPr>
              <p:cNvSpPr/>
              <p:nvPr/>
            </p:nvSpPr>
            <p:spPr>
              <a:xfrm>
                <a:off x="3249940" y="42991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7" name="楕円 116">
                <a:extLst>
                  <a:ext uri="{FF2B5EF4-FFF2-40B4-BE49-F238E27FC236}">
                    <a16:creationId xmlns:a16="http://schemas.microsoft.com/office/drawing/2014/main" id="{33334796-F6FD-46C3-AAD0-076C688F8F00}"/>
                  </a:ext>
                </a:extLst>
              </p:cNvPr>
              <p:cNvSpPr/>
              <p:nvPr/>
            </p:nvSpPr>
            <p:spPr>
              <a:xfrm>
                <a:off x="3285053" y="437229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8" name="楕円 117">
                <a:extLst>
                  <a:ext uri="{FF2B5EF4-FFF2-40B4-BE49-F238E27FC236}">
                    <a16:creationId xmlns:a16="http://schemas.microsoft.com/office/drawing/2014/main" id="{23E005B5-6C33-40CB-98FE-5C011B4AB127}"/>
                  </a:ext>
                </a:extLst>
              </p:cNvPr>
              <p:cNvSpPr/>
              <p:nvPr/>
            </p:nvSpPr>
            <p:spPr>
              <a:xfrm>
                <a:off x="3222940" y="438575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9" name="楕円 118">
                <a:extLst>
                  <a:ext uri="{FF2B5EF4-FFF2-40B4-BE49-F238E27FC236}">
                    <a16:creationId xmlns:a16="http://schemas.microsoft.com/office/drawing/2014/main" id="{29A75B6A-5E2D-4E3B-B3C6-9629F10803BD}"/>
                  </a:ext>
                </a:extLst>
              </p:cNvPr>
              <p:cNvSpPr/>
              <p:nvPr/>
            </p:nvSpPr>
            <p:spPr>
              <a:xfrm>
                <a:off x="3231053" y="4478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0" name="楕円 119">
                <a:extLst>
                  <a:ext uri="{FF2B5EF4-FFF2-40B4-BE49-F238E27FC236}">
                    <a16:creationId xmlns:a16="http://schemas.microsoft.com/office/drawing/2014/main" id="{CBA8D1E9-81F7-48F0-9F1B-DFCA3280AF9A}"/>
                  </a:ext>
                </a:extLst>
              </p:cNvPr>
              <p:cNvSpPr/>
              <p:nvPr/>
            </p:nvSpPr>
            <p:spPr>
              <a:xfrm>
                <a:off x="3168940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1" name="楕円 120">
                <a:extLst>
                  <a:ext uri="{FF2B5EF4-FFF2-40B4-BE49-F238E27FC236}">
                    <a16:creationId xmlns:a16="http://schemas.microsoft.com/office/drawing/2014/main" id="{192E2726-3EF5-4CF7-AAE4-61F7C5328B87}"/>
                  </a:ext>
                </a:extLst>
              </p:cNvPr>
              <p:cNvSpPr/>
              <p:nvPr/>
            </p:nvSpPr>
            <p:spPr>
              <a:xfrm>
                <a:off x="3168940" y="462441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2" name="楕円 121">
                <a:extLst>
                  <a:ext uri="{FF2B5EF4-FFF2-40B4-BE49-F238E27FC236}">
                    <a16:creationId xmlns:a16="http://schemas.microsoft.com/office/drawing/2014/main" id="{FC07DE9F-7170-4567-82CE-A76A58921B5F}"/>
                  </a:ext>
                </a:extLst>
              </p:cNvPr>
              <p:cNvSpPr/>
              <p:nvPr/>
            </p:nvSpPr>
            <p:spPr>
              <a:xfrm>
                <a:off x="4634523" y="303731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3" name="楕円 122">
                <a:extLst>
                  <a:ext uri="{FF2B5EF4-FFF2-40B4-BE49-F238E27FC236}">
                    <a16:creationId xmlns:a16="http://schemas.microsoft.com/office/drawing/2014/main" id="{6C868D26-F2DE-40BD-A8C2-C2A77BB5B904}"/>
                  </a:ext>
                </a:extLst>
              </p:cNvPr>
              <p:cNvSpPr/>
              <p:nvPr/>
            </p:nvSpPr>
            <p:spPr>
              <a:xfrm>
                <a:off x="4715898" y="312000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4" name="楕円 123">
                <a:extLst>
                  <a:ext uri="{FF2B5EF4-FFF2-40B4-BE49-F238E27FC236}">
                    <a16:creationId xmlns:a16="http://schemas.microsoft.com/office/drawing/2014/main" id="{E6F8DEC9-EDB1-4D2A-83FD-C8047257CC78}"/>
                  </a:ext>
                </a:extLst>
              </p:cNvPr>
              <p:cNvSpPr/>
              <p:nvPr/>
            </p:nvSpPr>
            <p:spPr>
              <a:xfrm>
                <a:off x="4666868" y="32527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5" name="楕円 124">
                <a:extLst>
                  <a:ext uri="{FF2B5EF4-FFF2-40B4-BE49-F238E27FC236}">
                    <a16:creationId xmlns:a16="http://schemas.microsoft.com/office/drawing/2014/main" id="{3EBD2C69-922D-4629-BC7A-CE0F580C9250}"/>
                  </a:ext>
                </a:extLst>
              </p:cNvPr>
              <p:cNvSpPr/>
              <p:nvPr/>
            </p:nvSpPr>
            <p:spPr>
              <a:xfrm>
                <a:off x="4727528" y="31959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6" name="楕円 125">
                <a:extLst>
                  <a:ext uri="{FF2B5EF4-FFF2-40B4-BE49-F238E27FC236}">
                    <a16:creationId xmlns:a16="http://schemas.microsoft.com/office/drawing/2014/main" id="{E273F27B-7788-413A-A2B1-51CB1292C24B}"/>
                  </a:ext>
                </a:extLst>
              </p:cNvPr>
              <p:cNvSpPr/>
              <p:nvPr/>
            </p:nvSpPr>
            <p:spPr>
              <a:xfrm>
                <a:off x="4725341" y="33286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7" name="楕円 126">
                <a:extLst>
                  <a:ext uri="{FF2B5EF4-FFF2-40B4-BE49-F238E27FC236}">
                    <a16:creationId xmlns:a16="http://schemas.microsoft.com/office/drawing/2014/main" id="{CD127535-E687-49E7-AC5E-B5AFABC06D4C}"/>
                  </a:ext>
                </a:extLst>
              </p:cNvPr>
              <p:cNvSpPr/>
              <p:nvPr/>
            </p:nvSpPr>
            <p:spPr>
              <a:xfrm>
                <a:off x="4681998" y="338179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8" name="楕円 127">
                <a:extLst>
                  <a:ext uri="{FF2B5EF4-FFF2-40B4-BE49-F238E27FC236}">
                    <a16:creationId xmlns:a16="http://schemas.microsoft.com/office/drawing/2014/main" id="{AC8FA63C-8E2E-4D48-B52C-74F8FF816076}"/>
                  </a:ext>
                </a:extLst>
              </p:cNvPr>
              <p:cNvSpPr/>
              <p:nvPr/>
            </p:nvSpPr>
            <p:spPr>
              <a:xfrm>
                <a:off x="4752341" y="344485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9" name="楕円 128">
                <a:extLst>
                  <a:ext uri="{FF2B5EF4-FFF2-40B4-BE49-F238E27FC236}">
                    <a16:creationId xmlns:a16="http://schemas.microsoft.com/office/drawing/2014/main" id="{C99F3D81-8F42-4B94-B9B4-B05FABBAF24B}"/>
                  </a:ext>
                </a:extLst>
              </p:cNvPr>
              <p:cNvSpPr/>
              <p:nvPr/>
            </p:nvSpPr>
            <p:spPr>
              <a:xfrm>
                <a:off x="4688523" y="349875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楕円 129">
                <a:extLst>
                  <a:ext uri="{FF2B5EF4-FFF2-40B4-BE49-F238E27FC236}">
                    <a16:creationId xmlns:a16="http://schemas.microsoft.com/office/drawing/2014/main" id="{419193A8-3041-4AEC-83AB-319C77630973}"/>
                  </a:ext>
                </a:extLst>
              </p:cNvPr>
              <p:cNvSpPr/>
              <p:nvPr/>
            </p:nvSpPr>
            <p:spPr>
              <a:xfrm>
                <a:off x="4806341" y="416591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114547AE-5D52-4D62-80E5-4F65E94D26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0" y="2556077"/>
                <a:ext cx="109998" cy="47534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矢印コネクタ 131">
                <a:extLst>
                  <a:ext uri="{FF2B5EF4-FFF2-40B4-BE49-F238E27FC236}">
                    <a16:creationId xmlns:a16="http://schemas.microsoft.com/office/drawing/2014/main" id="{46E736B1-E55D-41DA-A3D3-76464FC8B8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7311" y="4697127"/>
                <a:ext cx="102132" cy="3859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3" name="楕円 132">
                <a:extLst>
                  <a:ext uri="{FF2B5EF4-FFF2-40B4-BE49-F238E27FC236}">
                    <a16:creationId xmlns:a16="http://schemas.microsoft.com/office/drawing/2014/main" id="{79145DF6-8558-4ACB-9AF5-22A82BEA93C1}"/>
                  </a:ext>
                </a:extLst>
              </p:cNvPr>
              <p:cNvSpPr/>
              <p:nvPr/>
            </p:nvSpPr>
            <p:spPr>
              <a:xfrm>
                <a:off x="4779341" y="4239296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4" name="楕円 133">
                <a:extLst>
                  <a:ext uri="{FF2B5EF4-FFF2-40B4-BE49-F238E27FC236}">
                    <a16:creationId xmlns:a16="http://schemas.microsoft.com/office/drawing/2014/main" id="{40225B27-A51A-4162-826F-72C19925B417}"/>
                  </a:ext>
                </a:extLst>
              </p:cNvPr>
              <p:cNvSpPr/>
              <p:nvPr/>
            </p:nvSpPr>
            <p:spPr>
              <a:xfrm>
                <a:off x="4833341" y="428278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5" name="楕円 134">
                <a:extLst>
                  <a:ext uri="{FF2B5EF4-FFF2-40B4-BE49-F238E27FC236}">
                    <a16:creationId xmlns:a16="http://schemas.microsoft.com/office/drawing/2014/main" id="{15EC5BE3-E70A-4D64-96D7-A6B3E16C928D}"/>
                  </a:ext>
                </a:extLst>
              </p:cNvPr>
              <p:cNvSpPr/>
              <p:nvPr/>
            </p:nvSpPr>
            <p:spPr>
              <a:xfrm>
                <a:off x="4806341" y="435697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6" name="楕円 135">
                <a:extLst>
                  <a:ext uri="{FF2B5EF4-FFF2-40B4-BE49-F238E27FC236}">
                    <a16:creationId xmlns:a16="http://schemas.microsoft.com/office/drawing/2014/main" id="{3E022506-8119-4730-AEE1-AB3F362F258E}"/>
                  </a:ext>
                </a:extLst>
              </p:cNvPr>
              <p:cNvSpPr/>
              <p:nvPr/>
            </p:nvSpPr>
            <p:spPr>
              <a:xfrm>
                <a:off x="4884377" y="4390111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7" name="楕円 136">
                <a:extLst>
                  <a:ext uri="{FF2B5EF4-FFF2-40B4-BE49-F238E27FC236}">
                    <a16:creationId xmlns:a16="http://schemas.microsoft.com/office/drawing/2014/main" id="{B363F514-2BC8-4C01-B2CF-D0F5FA26B723}"/>
                  </a:ext>
                </a:extLst>
              </p:cNvPr>
              <p:cNvSpPr/>
              <p:nvPr/>
            </p:nvSpPr>
            <p:spPr>
              <a:xfrm>
                <a:off x="4833341" y="448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8" name="楕円 137">
                <a:extLst>
                  <a:ext uri="{FF2B5EF4-FFF2-40B4-BE49-F238E27FC236}">
                    <a16:creationId xmlns:a16="http://schemas.microsoft.com/office/drawing/2014/main" id="{6679B389-CB4E-472C-BE12-654F937D503E}"/>
                  </a:ext>
                </a:extLst>
              </p:cNvPr>
              <p:cNvSpPr/>
              <p:nvPr/>
            </p:nvSpPr>
            <p:spPr>
              <a:xfrm>
                <a:off x="4884377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9" name="楕円 138">
                <a:extLst>
                  <a:ext uri="{FF2B5EF4-FFF2-40B4-BE49-F238E27FC236}">
                    <a16:creationId xmlns:a16="http://schemas.microsoft.com/office/drawing/2014/main" id="{049CE393-47AF-4FB6-87C7-5C3A85B30C2A}"/>
                  </a:ext>
                </a:extLst>
              </p:cNvPr>
              <p:cNvSpPr/>
              <p:nvPr/>
            </p:nvSpPr>
            <p:spPr>
              <a:xfrm>
                <a:off x="4860341" y="458566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0" name="楕円 139">
                <a:extLst>
                  <a:ext uri="{FF2B5EF4-FFF2-40B4-BE49-F238E27FC236}">
                    <a16:creationId xmlns:a16="http://schemas.microsoft.com/office/drawing/2014/main" id="{183B460B-8407-4CE8-AEFC-70376106840B}"/>
                  </a:ext>
                </a:extLst>
              </p:cNvPr>
              <p:cNvSpPr/>
              <p:nvPr/>
            </p:nvSpPr>
            <p:spPr>
              <a:xfrm>
                <a:off x="4884377" y="46494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0AA8AC71-B2F1-48C8-98E6-A97B3D7784BD}"/>
                </a:ext>
              </a:extLst>
            </p:cNvPr>
            <p:cNvSpPr txBox="1"/>
            <p:nvPr/>
          </p:nvSpPr>
          <p:spPr>
            <a:xfrm>
              <a:off x="4661523" y="242431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FF5705B9-FCBE-4557-AB0B-EC13A3E6119B}"/>
                </a:ext>
              </a:extLst>
            </p:cNvPr>
            <p:cNvSpPr txBox="1"/>
            <p:nvPr/>
          </p:nvSpPr>
          <p:spPr>
            <a:xfrm>
              <a:off x="2511636" y="3270809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B1978FCF-8A4A-43DA-A3C4-77B332A06F73}"/>
              </a:ext>
            </a:extLst>
          </p:cNvPr>
          <p:cNvGrpSpPr/>
          <p:nvPr/>
        </p:nvGrpSpPr>
        <p:grpSpPr>
          <a:xfrm>
            <a:off x="457288" y="3662490"/>
            <a:ext cx="3653549" cy="2290130"/>
            <a:chOff x="457288" y="3662490"/>
            <a:chExt cx="3653549" cy="2290130"/>
          </a:xfrm>
        </p:grpSpPr>
        <p:grpSp>
          <p:nvGrpSpPr>
            <p:cNvPr id="225" name="グループ化 224">
              <a:extLst>
                <a:ext uri="{FF2B5EF4-FFF2-40B4-BE49-F238E27FC236}">
                  <a16:creationId xmlns:a16="http://schemas.microsoft.com/office/drawing/2014/main" id="{5D9D7A7B-2296-4690-AD2E-D6B85C54D346}"/>
                </a:ext>
              </a:extLst>
            </p:cNvPr>
            <p:cNvGrpSpPr/>
            <p:nvPr/>
          </p:nvGrpSpPr>
          <p:grpSpPr>
            <a:xfrm>
              <a:off x="457288" y="3972160"/>
              <a:ext cx="3653549" cy="1980460"/>
              <a:chOff x="782077" y="3110947"/>
              <a:chExt cx="7119732" cy="3508506"/>
            </a:xfrm>
          </p:grpSpPr>
          <p:sp>
            <p:nvSpPr>
              <p:cNvPr id="262" name="直方体 261">
                <a:extLst>
                  <a:ext uri="{FF2B5EF4-FFF2-40B4-BE49-F238E27FC236}">
                    <a16:creationId xmlns:a16="http://schemas.microsoft.com/office/drawing/2014/main" id="{BDDD4A06-D0FD-41A7-9DE8-639796134234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63" name="直方体 262">
                <a:extLst>
                  <a:ext uri="{FF2B5EF4-FFF2-40B4-BE49-F238E27FC236}">
                    <a16:creationId xmlns:a16="http://schemas.microsoft.com/office/drawing/2014/main" id="{9FF84146-C3DF-42C7-B5EF-6FCB4CE6ECB6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4" name="直方体 263">
                <a:extLst>
                  <a:ext uri="{FF2B5EF4-FFF2-40B4-BE49-F238E27FC236}">
                    <a16:creationId xmlns:a16="http://schemas.microsoft.com/office/drawing/2014/main" id="{98F0260B-7750-4D10-83AD-ED1EFF4AA034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265" name="直線コネクタ 264">
                <a:extLst>
                  <a:ext uri="{FF2B5EF4-FFF2-40B4-BE49-F238E27FC236}">
                    <a16:creationId xmlns:a16="http://schemas.microsoft.com/office/drawing/2014/main" id="{9D51F125-1BF0-4424-8CD4-1EB348AA316C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直線コネクタ 265">
                <a:extLst>
                  <a:ext uri="{FF2B5EF4-FFF2-40B4-BE49-F238E27FC236}">
                    <a16:creationId xmlns:a16="http://schemas.microsoft.com/office/drawing/2014/main" id="{C41BDB5A-C400-4732-AA5C-40CAAA66D57A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7" name="直線コネクタ 266">
                <a:extLst>
                  <a:ext uri="{FF2B5EF4-FFF2-40B4-BE49-F238E27FC236}">
                    <a16:creationId xmlns:a16="http://schemas.microsoft.com/office/drawing/2014/main" id="{7DC4E3EE-2623-44AF-960B-0C7EE0DCFDAD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8" name="直線コネクタ 267">
                <a:extLst>
                  <a:ext uri="{FF2B5EF4-FFF2-40B4-BE49-F238E27FC236}">
                    <a16:creationId xmlns:a16="http://schemas.microsoft.com/office/drawing/2014/main" id="{F87CEF4E-E86C-4334-BEC9-1D9C988DF016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9" name="直線コネクタ 268">
                <a:extLst>
                  <a:ext uri="{FF2B5EF4-FFF2-40B4-BE49-F238E27FC236}">
                    <a16:creationId xmlns:a16="http://schemas.microsoft.com/office/drawing/2014/main" id="{5B51FD32-9FBF-4EBE-89D8-D86ECD8C4FC0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直線コネクタ 269">
                <a:extLst>
                  <a:ext uri="{FF2B5EF4-FFF2-40B4-BE49-F238E27FC236}">
                    <a16:creationId xmlns:a16="http://schemas.microsoft.com/office/drawing/2014/main" id="{AA481787-0342-42F8-82C7-97E5AAC2A162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直線コネクタ 270">
                <a:extLst>
                  <a:ext uri="{FF2B5EF4-FFF2-40B4-BE49-F238E27FC236}">
                    <a16:creationId xmlns:a16="http://schemas.microsoft.com/office/drawing/2014/main" id="{71D1BF02-92B5-407D-B1A5-EAAFA53836BF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27" name="楕円 226">
              <a:extLst>
                <a:ext uri="{FF2B5EF4-FFF2-40B4-BE49-F238E27FC236}">
                  <a16:creationId xmlns:a16="http://schemas.microsoft.com/office/drawing/2014/main" id="{889D8925-D639-48C2-B9FA-43A83FA1110B}"/>
                </a:ext>
              </a:extLst>
            </p:cNvPr>
            <p:cNvSpPr/>
            <p:nvPr/>
          </p:nvSpPr>
          <p:spPr>
            <a:xfrm>
              <a:off x="1716343" y="430153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0" name="楕円 229">
              <a:extLst>
                <a:ext uri="{FF2B5EF4-FFF2-40B4-BE49-F238E27FC236}">
                  <a16:creationId xmlns:a16="http://schemas.microsoft.com/office/drawing/2014/main" id="{72D48B25-0A92-4DD0-889D-CD51B8CD494A}"/>
                </a:ext>
              </a:extLst>
            </p:cNvPr>
            <p:cNvSpPr/>
            <p:nvPr/>
          </p:nvSpPr>
          <p:spPr>
            <a:xfrm>
              <a:off x="1652404" y="451997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3" name="楕円 232">
              <a:extLst>
                <a:ext uri="{FF2B5EF4-FFF2-40B4-BE49-F238E27FC236}">
                  <a16:creationId xmlns:a16="http://schemas.microsoft.com/office/drawing/2014/main" id="{FEA31928-56F5-4566-87D8-5C520D4DE4A5}"/>
                </a:ext>
              </a:extLst>
            </p:cNvPr>
            <p:cNvSpPr/>
            <p:nvPr/>
          </p:nvSpPr>
          <p:spPr>
            <a:xfrm>
              <a:off x="1598404" y="471888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4" name="楕円 233">
              <a:extLst>
                <a:ext uri="{FF2B5EF4-FFF2-40B4-BE49-F238E27FC236}">
                  <a16:creationId xmlns:a16="http://schemas.microsoft.com/office/drawing/2014/main" id="{D9C7B640-9527-4CD8-A6C3-548763270A8E}"/>
                </a:ext>
              </a:extLst>
            </p:cNvPr>
            <p:cNvSpPr/>
            <p:nvPr/>
          </p:nvSpPr>
          <p:spPr>
            <a:xfrm>
              <a:off x="1623323" y="477169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5" name="楕円 234">
              <a:extLst>
                <a:ext uri="{FF2B5EF4-FFF2-40B4-BE49-F238E27FC236}">
                  <a16:creationId xmlns:a16="http://schemas.microsoft.com/office/drawing/2014/main" id="{23819831-8E06-470D-8C54-019ED859EC45}"/>
                </a:ext>
              </a:extLst>
            </p:cNvPr>
            <p:cNvSpPr/>
            <p:nvPr/>
          </p:nvSpPr>
          <p:spPr>
            <a:xfrm>
              <a:off x="1434735" y="539111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6" name="楕円 235">
              <a:extLst>
                <a:ext uri="{FF2B5EF4-FFF2-40B4-BE49-F238E27FC236}">
                  <a16:creationId xmlns:a16="http://schemas.microsoft.com/office/drawing/2014/main" id="{46D6AE73-7B7C-4FB1-ADDC-EEE5EEEEB6D5}"/>
                </a:ext>
              </a:extLst>
            </p:cNvPr>
            <p:cNvSpPr/>
            <p:nvPr/>
          </p:nvSpPr>
          <p:spPr>
            <a:xfrm>
              <a:off x="1461735" y="548421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9" name="楕円 238">
              <a:extLst>
                <a:ext uri="{FF2B5EF4-FFF2-40B4-BE49-F238E27FC236}">
                  <a16:creationId xmlns:a16="http://schemas.microsoft.com/office/drawing/2014/main" id="{FB9A3E5F-727F-4E60-B729-09322084C093}"/>
                </a:ext>
              </a:extLst>
            </p:cNvPr>
            <p:cNvSpPr/>
            <p:nvPr/>
          </p:nvSpPr>
          <p:spPr>
            <a:xfrm>
              <a:off x="1372622" y="562393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2" name="楕円 241">
              <a:extLst>
                <a:ext uri="{FF2B5EF4-FFF2-40B4-BE49-F238E27FC236}">
                  <a16:creationId xmlns:a16="http://schemas.microsoft.com/office/drawing/2014/main" id="{340634CC-F83C-4046-B17A-FD32E171E44C}"/>
                </a:ext>
              </a:extLst>
            </p:cNvPr>
            <p:cNvSpPr/>
            <p:nvPr/>
          </p:nvSpPr>
          <p:spPr>
            <a:xfrm>
              <a:off x="1318622" y="586258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3" name="楕円 242">
              <a:extLst>
                <a:ext uri="{FF2B5EF4-FFF2-40B4-BE49-F238E27FC236}">
                  <a16:creationId xmlns:a16="http://schemas.microsoft.com/office/drawing/2014/main" id="{BF93FD00-7E93-4BE2-AC20-8E8CEBFB58D1}"/>
                </a:ext>
              </a:extLst>
            </p:cNvPr>
            <p:cNvSpPr/>
            <p:nvPr/>
          </p:nvSpPr>
          <p:spPr>
            <a:xfrm>
              <a:off x="2784205" y="427549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6" name="楕円 245">
              <a:extLst>
                <a:ext uri="{FF2B5EF4-FFF2-40B4-BE49-F238E27FC236}">
                  <a16:creationId xmlns:a16="http://schemas.microsoft.com/office/drawing/2014/main" id="{4A58CD9D-5631-4FCF-B4A7-6A710E08C5B9}"/>
                </a:ext>
              </a:extLst>
            </p:cNvPr>
            <p:cNvSpPr/>
            <p:nvPr/>
          </p:nvSpPr>
          <p:spPr>
            <a:xfrm>
              <a:off x="2877210" y="443416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7" name="楕円 246">
              <a:extLst>
                <a:ext uri="{FF2B5EF4-FFF2-40B4-BE49-F238E27FC236}">
                  <a16:creationId xmlns:a16="http://schemas.microsoft.com/office/drawing/2014/main" id="{A7B44312-57F7-43D0-97D7-22863D74A100}"/>
                </a:ext>
              </a:extLst>
            </p:cNvPr>
            <p:cNvSpPr/>
            <p:nvPr/>
          </p:nvSpPr>
          <p:spPr>
            <a:xfrm>
              <a:off x="2875023" y="45668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0" name="楕円 249">
              <a:extLst>
                <a:ext uri="{FF2B5EF4-FFF2-40B4-BE49-F238E27FC236}">
                  <a16:creationId xmlns:a16="http://schemas.microsoft.com/office/drawing/2014/main" id="{6EA883CA-9FE4-4959-80F4-08A85F28B747}"/>
                </a:ext>
              </a:extLst>
            </p:cNvPr>
            <p:cNvSpPr/>
            <p:nvPr/>
          </p:nvSpPr>
          <p:spPr>
            <a:xfrm>
              <a:off x="2838205" y="473692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1" name="楕円 250">
              <a:extLst>
                <a:ext uri="{FF2B5EF4-FFF2-40B4-BE49-F238E27FC236}">
                  <a16:creationId xmlns:a16="http://schemas.microsoft.com/office/drawing/2014/main" id="{3EEB3879-C22F-48D8-8FEF-33902692CDC5}"/>
                </a:ext>
              </a:extLst>
            </p:cNvPr>
            <p:cNvSpPr/>
            <p:nvPr/>
          </p:nvSpPr>
          <p:spPr>
            <a:xfrm>
              <a:off x="2956023" y="540409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4" name="楕円 253">
              <a:extLst>
                <a:ext uri="{FF2B5EF4-FFF2-40B4-BE49-F238E27FC236}">
                  <a16:creationId xmlns:a16="http://schemas.microsoft.com/office/drawing/2014/main" id="{221BED82-DB7E-48F1-82FF-6A07C81C2D35}"/>
                </a:ext>
              </a:extLst>
            </p:cNvPr>
            <p:cNvSpPr/>
            <p:nvPr/>
          </p:nvSpPr>
          <p:spPr>
            <a:xfrm>
              <a:off x="2956023" y="559514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7" name="楕円 256">
              <a:extLst>
                <a:ext uri="{FF2B5EF4-FFF2-40B4-BE49-F238E27FC236}">
                  <a16:creationId xmlns:a16="http://schemas.microsoft.com/office/drawing/2014/main" id="{1C0E5280-C161-4064-94A7-2F57AB8DDE6E}"/>
                </a:ext>
              </a:extLst>
            </p:cNvPr>
            <p:cNvSpPr/>
            <p:nvPr/>
          </p:nvSpPr>
          <p:spPr>
            <a:xfrm>
              <a:off x="3034059" y="576978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9" name="楕円 258">
              <a:extLst>
                <a:ext uri="{FF2B5EF4-FFF2-40B4-BE49-F238E27FC236}">
                  <a16:creationId xmlns:a16="http://schemas.microsoft.com/office/drawing/2014/main" id="{859EFAD1-B7BE-4A69-A00C-50BA3176163D}"/>
                </a:ext>
              </a:extLst>
            </p:cNvPr>
            <p:cNvSpPr/>
            <p:nvPr/>
          </p:nvSpPr>
          <p:spPr>
            <a:xfrm>
              <a:off x="3034059" y="588766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0" name="テキスト ボックス 259">
              <a:extLst>
                <a:ext uri="{FF2B5EF4-FFF2-40B4-BE49-F238E27FC236}">
                  <a16:creationId xmlns:a16="http://schemas.microsoft.com/office/drawing/2014/main" id="{786B7E2B-07FE-49B1-AF8E-C88B133E4D0C}"/>
                </a:ext>
              </a:extLst>
            </p:cNvPr>
            <p:cNvSpPr txBox="1"/>
            <p:nvPr/>
          </p:nvSpPr>
          <p:spPr>
            <a:xfrm>
              <a:off x="2811205" y="3662490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1" name="テキスト ボックス 260">
              <a:extLst>
                <a:ext uri="{FF2B5EF4-FFF2-40B4-BE49-F238E27FC236}">
                  <a16:creationId xmlns:a16="http://schemas.microsoft.com/office/drawing/2014/main" id="{165C35F5-8BB7-4CD0-9DFB-56CFF1906521}"/>
                </a:ext>
              </a:extLst>
            </p:cNvPr>
            <p:cNvSpPr txBox="1"/>
            <p:nvPr/>
          </p:nvSpPr>
          <p:spPr>
            <a:xfrm>
              <a:off x="661318" y="4508981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18FE78E8-180B-41F9-B6D5-8684564D06F6}"/>
              </a:ext>
            </a:extLst>
          </p:cNvPr>
          <p:cNvGrpSpPr/>
          <p:nvPr/>
        </p:nvGrpSpPr>
        <p:grpSpPr>
          <a:xfrm>
            <a:off x="4735207" y="3706005"/>
            <a:ext cx="3653549" cy="2290130"/>
            <a:chOff x="4735207" y="3706005"/>
            <a:chExt cx="3653549" cy="2290130"/>
          </a:xfrm>
        </p:grpSpPr>
        <p:grpSp>
          <p:nvGrpSpPr>
            <p:cNvPr id="273" name="グループ化 272">
              <a:extLst>
                <a:ext uri="{FF2B5EF4-FFF2-40B4-BE49-F238E27FC236}">
                  <a16:creationId xmlns:a16="http://schemas.microsoft.com/office/drawing/2014/main" id="{7CDDDA6F-61BD-4201-AD02-186748DDBD50}"/>
                </a:ext>
              </a:extLst>
            </p:cNvPr>
            <p:cNvGrpSpPr/>
            <p:nvPr/>
          </p:nvGrpSpPr>
          <p:grpSpPr>
            <a:xfrm>
              <a:off x="4735207" y="4015675"/>
              <a:ext cx="3653549" cy="1980460"/>
              <a:chOff x="782077" y="3110947"/>
              <a:chExt cx="7119732" cy="3508506"/>
            </a:xfrm>
          </p:grpSpPr>
          <p:sp>
            <p:nvSpPr>
              <p:cNvPr id="292" name="直方体 291">
                <a:extLst>
                  <a:ext uri="{FF2B5EF4-FFF2-40B4-BE49-F238E27FC236}">
                    <a16:creationId xmlns:a16="http://schemas.microsoft.com/office/drawing/2014/main" id="{1C34AE69-5EA8-4966-ABF4-EEB97793DB34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93" name="直方体 292">
                <a:extLst>
                  <a:ext uri="{FF2B5EF4-FFF2-40B4-BE49-F238E27FC236}">
                    <a16:creationId xmlns:a16="http://schemas.microsoft.com/office/drawing/2014/main" id="{33760854-F1AA-4E17-A228-EF57B654FF37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4" name="直方体 293">
                <a:extLst>
                  <a:ext uri="{FF2B5EF4-FFF2-40B4-BE49-F238E27FC236}">
                    <a16:creationId xmlns:a16="http://schemas.microsoft.com/office/drawing/2014/main" id="{9503E715-47F1-4853-A178-17F86E06C8DB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295" name="直線コネクタ 294">
                <a:extLst>
                  <a:ext uri="{FF2B5EF4-FFF2-40B4-BE49-F238E27FC236}">
                    <a16:creationId xmlns:a16="http://schemas.microsoft.com/office/drawing/2014/main" id="{293015FD-BC2B-47A9-8BAD-A1A08421D895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6" name="直線コネクタ 295">
                <a:extLst>
                  <a:ext uri="{FF2B5EF4-FFF2-40B4-BE49-F238E27FC236}">
                    <a16:creationId xmlns:a16="http://schemas.microsoft.com/office/drawing/2014/main" id="{F1E85908-68CB-4C9B-917A-DE7ED337D38A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7" name="直線コネクタ 296">
                <a:extLst>
                  <a:ext uri="{FF2B5EF4-FFF2-40B4-BE49-F238E27FC236}">
                    <a16:creationId xmlns:a16="http://schemas.microsoft.com/office/drawing/2014/main" id="{0D5648BA-74BA-4F8F-BA36-988A92F924DB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8" name="直線コネクタ 297">
                <a:extLst>
                  <a:ext uri="{FF2B5EF4-FFF2-40B4-BE49-F238E27FC236}">
                    <a16:creationId xmlns:a16="http://schemas.microsoft.com/office/drawing/2014/main" id="{7CB918A0-AFDC-48DD-B18C-E3FC8B1FAC8B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9" name="直線コネクタ 298">
                <a:extLst>
                  <a:ext uri="{FF2B5EF4-FFF2-40B4-BE49-F238E27FC236}">
                    <a16:creationId xmlns:a16="http://schemas.microsoft.com/office/drawing/2014/main" id="{D089F827-833A-452D-80F1-CE29CD59B5A6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0" name="直線コネクタ 299">
                <a:extLst>
                  <a:ext uri="{FF2B5EF4-FFF2-40B4-BE49-F238E27FC236}">
                    <a16:creationId xmlns:a16="http://schemas.microsoft.com/office/drawing/2014/main" id="{3DFA1628-2F8F-4C7A-BF6C-48CCAA75BB82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1" name="直線コネクタ 300">
                <a:extLst>
                  <a:ext uri="{FF2B5EF4-FFF2-40B4-BE49-F238E27FC236}">
                    <a16:creationId xmlns:a16="http://schemas.microsoft.com/office/drawing/2014/main" id="{AA68A302-6B25-4F61-AE94-6EFD5F31CB9E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74" name="楕円 273">
              <a:extLst>
                <a:ext uri="{FF2B5EF4-FFF2-40B4-BE49-F238E27FC236}">
                  <a16:creationId xmlns:a16="http://schemas.microsoft.com/office/drawing/2014/main" id="{8E1DBBEC-85A4-4942-813D-60AA88131846}"/>
                </a:ext>
              </a:extLst>
            </p:cNvPr>
            <p:cNvSpPr/>
            <p:nvPr/>
          </p:nvSpPr>
          <p:spPr>
            <a:xfrm>
              <a:off x="5994262" y="4345049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5" name="楕円 274">
              <a:extLst>
                <a:ext uri="{FF2B5EF4-FFF2-40B4-BE49-F238E27FC236}">
                  <a16:creationId xmlns:a16="http://schemas.microsoft.com/office/drawing/2014/main" id="{533E11A2-F5D5-4827-A6A9-F323B2E20DC4}"/>
                </a:ext>
              </a:extLst>
            </p:cNvPr>
            <p:cNvSpPr/>
            <p:nvPr/>
          </p:nvSpPr>
          <p:spPr>
            <a:xfrm>
              <a:off x="5930323" y="4563491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6" name="楕円 275">
              <a:extLst>
                <a:ext uri="{FF2B5EF4-FFF2-40B4-BE49-F238E27FC236}">
                  <a16:creationId xmlns:a16="http://schemas.microsoft.com/office/drawing/2014/main" id="{294BD061-907A-4949-89C7-2B2D975EF173}"/>
                </a:ext>
              </a:extLst>
            </p:cNvPr>
            <p:cNvSpPr/>
            <p:nvPr/>
          </p:nvSpPr>
          <p:spPr>
            <a:xfrm>
              <a:off x="5876323" y="4762400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7" name="楕円 276">
              <a:extLst>
                <a:ext uri="{FF2B5EF4-FFF2-40B4-BE49-F238E27FC236}">
                  <a16:creationId xmlns:a16="http://schemas.microsoft.com/office/drawing/2014/main" id="{DB3E9CBB-E19E-482A-8DA2-2DFC02C233A3}"/>
                </a:ext>
              </a:extLst>
            </p:cNvPr>
            <p:cNvSpPr/>
            <p:nvPr/>
          </p:nvSpPr>
          <p:spPr>
            <a:xfrm>
              <a:off x="5901242" y="4815211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8" name="楕円 277">
              <a:extLst>
                <a:ext uri="{FF2B5EF4-FFF2-40B4-BE49-F238E27FC236}">
                  <a16:creationId xmlns:a16="http://schemas.microsoft.com/office/drawing/2014/main" id="{215A2CEC-225B-427E-B312-CFD91CA3673A}"/>
                </a:ext>
              </a:extLst>
            </p:cNvPr>
            <p:cNvSpPr/>
            <p:nvPr/>
          </p:nvSpPr>
          <p:spPr>
            <a:xfrm>
              <a:off x="5712654" y="5434626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9" name="楕円 278">
              <a:extLst>
                <a:ext uri="{FF2B5EF4-FFF2-40B4-BE49-F238E27FC236}">
                  <a16:creationId xmlns:a16="http://schemas.microsoft.com/office/drawing/2014/main" id="{CD0EDBFB-9F61-4CF6-915B-9652D3FECE4A}"/>
                </a:ext>
              </a:extLst>
            </p:cNvPr>
            <p:cNvSpPr/>
            <p:nvPr/>
          </p:nvSpPr>
          <p:spPr>
            <a:xfrm>
              <a:off x="5739654" y="5527730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0" name="楕円 279">
              <a:extLst>
                <a:ext uri="{FF2B5EF4-FFF2-40B4-BE49-F238E27FC236}">
                  <a16:creationId xmlns:a16="http://schemas.microsoft.com/office/drawing/2014/main" id="{B0AF0167-5321-4354-9055-B444358813BC}"/>
                </a:ext>
              </a:extLst>
            </p:cNvPr>
            <p:cNvSpPr/>
            <p:nvPr/>
          </p:nvSpPr>
          <p:spPr>
            <a:xfrm>
              <a:off x="5650541" y="5667445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1" name="楕円 280">
              <a:extLst>
                <a:ext uri="{FF2B5EF4-FFF2-40B4-BE49-F238E27FC236}">
                  <a16:creationId xmlns:a16="http://schemas.microsoft.com/office/drawing/2014/main" id="{A6EF4239-20E6-404F-BD08-92AABF808485}"/>
                </a:ext>
              </a:extLst>
            </p:cNvPr>
            <p:cNvSpPr/>
            <p:nvPr/>
          </p:nvSpPr>
          <p:spPr>
            <a:xfrm>
              <a:off x="5596541" y="5906101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2" name="楕円 281">
              <a:extLst>
                <a:ext uri="{FF2B5EF4-FFF2-40B4-BE49-F238E27FC236}">
                  <a16:creationId xmlns:a16="http://schemas.microsoft.com/office/drawing/2014/main" id="{6985C43E-3DBC-456A-AB27-2383CB2E9461}"/>
                </a:ext>
              </a:extLst>
            </p:cNvPr>
            <p:cNvSpPr/>
            <p:nvPr/>
          </p:nvSpPr>
          <p:spPr>
            <a:xfrm>
              <a:off x="7062124" y="4319005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3" name="楕円 282">
              <a:extLst>
                <a:ext uri="{FF2B5EF4-FFF2-40B4-BE49-F238E27FC236}">
                  <a16:creationId xmlns:a16="http://schemas.microsoft.com/office/drawing/2014/main" id="{04456412-585E-4C6F-A917-0682E10648EF}"/>
                </a:ext>
              </a:extLst>
            </p:cNvPr>
            <p:cNvSpPr/>
            <p:nvPr/>
          </p:nvSpPr>
          <p:spPr>
            <a:xfrm>
              <a:off x="7155129" y="4477677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4" name="楕円 283">
              <a:extLst>
                <a:ext uri="{FF2B5EF4-FFF2-40B4-BE49-F238E27FC236}">
                  <a16:creationId xmlns:a16="http://schemas.microsoft.com/office/drawing/2014/main" id="{709B090E-C780-445E-889B-149EA78E412B}"/>
                </a:ext>
              </a:extLst>
            </p:cNvPr>
            <p:cNvSpPr/>
            <p:nvPr/>
          </p:nvSpPr>
          <p:spPr>
            <a:xfrm>
              <a:off x="7152942" y="4610386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5" name="楕円 284">
              <a:extLst>
                <a:ext uri="{FF2B5EF4-FFF2-40B4-BE49-F238E27FC236}">
                  <a16:creationId xmlns:a16="http://schemas.microsoft.com/office/drawing/2014/main" id="{E10985D0-3A90-47E9-920E-1C813C77BCBD}"/>
                </a:ext>
              </a:extLst>
            </p:cNvPr>
            <p:cNvSpPr/>
            <p:nvPr/>
          </p:nvSpPr>
          <p:spPr>
            <a:xfrm>
              <a:off x="7116124" y="4780439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6" name="楕円 285">
              <a:extLst>
                <a:ext uri="{FF2B5EF4-FFF2-40B4-BE49-F238E27FC236}">
                  <a16:creationId xmlns:a16="http://schemas.microsoft.com/office/drawing/2014/main" id="{05F95394-25E5-466A-BA61-B87B0A2E0ECD}"/>
                </a:ext>
              </a:extLst>
            </p:cNvPr>
            <p:cNvSpPr/>
            <p:nvPr/>
          </p:nvSpPr>
          <p:spPr>
            <a:xfrm>
              <a:off x="7233942" y="5447606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7" name="楕円 286">
              <a:extLst>
                <a:ext uri="{FF2B5EF4-FFF2-40B4-BE49-F238E27FC236}">
                  <a16:creationId xmlns:a16="http://schemas.microsoft.com/office/drawing/2014/main" id="{03D9889B-D696-4F89-B332-17F0A735BD86}"/>
                </a:ext>
              </a:extLst>
            </p:cNvPr>
            <p:cNvSpPr/>
            <p:nvPr/>
          </p:nvSpPr>
          <p:spPr>
            <a:xfrm>
              <a:off x="7233942" y="5638664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8" name="楕円 287">
              <a:extLst>
                <a:ext uri="{FF2B5EF4-FFF2-40B4-BE49-F238E27FC236}">
                  <a16:creationId xmlns:a16="http://schemas.microsoft.com/office/drawing/2014/main" id="{ED65E17D-E029-4ED2-B774-866D46C44BEA}"/>
                </a:ext>
              </a:extLst>
            </p:cNvPr>
            <p:cNvSpPr/>
            <p:nvPr/>
          </p:nvSpPr>
          <p:spPr>
            <a:xfrm>
              <a:off x="7311978" y="5813304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9" name="楕円 288">
              <a:extLst>
                <a:ext uri="{FF2B5EF4-FFF2-40B4-BE49-F238E27FC236}">
                  <a16:creationId xmlns:a16="http://schemas.microsoft.com/office/drawing/2014/main" id="{D82F20B4-B94F-4272-BBCD-DDE7412951F5}"/>
                </a:ext>
              </a:extLst>
            </p:cNvPr>
            <p:cNvSpPr/>
            <p:nvPr/>
          </p:nvSpPr>
          <p:spPr>
            <a:xfrm>
              <a:off x="7311978" y="5931177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0" name="テキスト ボックス 289">
              <a:extLst>
                <a:ext uri="{FF2B5EF4-FFF2-40B4-BE49-F238E27FC236}">
                  <a16:creationId xmlns:a16="http://schemas.microsoft.com/office/drawing/2014/main" id="{D29F4765-C4BC-492A-887E-A4F86B33E14E}"/>
                </a:ext>
              </a:extLst>
            </p:cNvPr>
            <p:cNvSpPr txBox="1"/>
            <p:nvPr/>
          </p:nvSpPr>
          <p:spPr>
            <a:xfrm>
              <a:off x="7089124" y="3706005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1" name="テキスト ボックス 290">
              <a:extLst>
                <a:ext uri="{FF2B5EF4-FFF2-40B4-BE49-F238E27FC236}">
                  <a16:creationId xmlns:a16="http://schemas.microsoft.com/office/drawing/2014/main" id="{E016A7CB-B4D8-4986-AB4B-BBE6B96D7A40}"/>
                </a:ext>
              </a:extLst>
            </p:cNvPr>
            <p:cNvSpPr txBox="1"/>
            <p:nvPr/>
          </p:nvSpPr>
          <p:spPr>
            <a:xfrm>
              <a:off x="4939237" y="4552496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5940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25DA6A6F-949A-4CAE-AACC-1A2D1CB283C7}"/>
              </a:ext>
            </a:extLst>
          </p:cNvPr>
          <p:cNvGrpSpPr/>
          <p:nvPr/>
        </p:nvGrpSpPr>
        <p:grpSpPr>
          <a:xfrm>
            <a:off x="203752" y="377521"/>
            <a:ext cx="8736496" cy="5379592"/>
            <a:chOff x="203752" y="377521"/>
            <a:chExt cx="8736496" cy="537959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724AA68A-383C-41B6-BF26-DF17D90068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6"/>
            <a:stretch/>
          </p:blipFill>
          <p:spPr>
            <a:xfrm>
              <a:off x="203752" y="377521"/>
              <a:ext cx="8736496" cy="5148802"/>
            </a:xfrm>
            <a:prstGeom prst="rect">
              <a:avLst/>
            </a:prstGeom>
          </p:spPr>
        </p:pic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64ABC3FD-CDED-4C15-A143-7E3A23BF938D}"/>
                </a:ext>
              </a:extLst>
            </p:cNvPr>
            <p:cNvSpPr txBox="1"/>
            <p:nvPr/>
          </p:nvSpPr>
          <p:spPr>
            <a:xfrm>
              <a:off x="2423640" y="5418559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P10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1906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195DC6E6-36DD-4A1B-8722-D7E9132A8575}"/>
              </a:ext>
            </a:extLst>
          </p:cNvPr>
          <p:cNvGrpSpPr/>
          <p:nvPr/>
        </p:nvGrpSpPr>
        <p:grpSpPr>
          <a:xfrm>
            <a:off x="-516837" y="631112"/>
            <a:ext cx="4373219" cy="5200149"/>
            <a:chOff x="129207" y="529025"/>
            <a:chExt cx="4373219" cy="5200149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7091FFC4-DE22-49D6-806B-06E12D6D8B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4" r="45980" b="3048"/>
            <a:stretch/>
          </p:blipFill>
          <p:spPr>
            <a:xfrm>
              <a:off x="129207" y="529025"/>
              <a:ext cx="4373219" cy="4987193"/>
            </a:xfrm>
            <a:prstGeom prst="rect">
              <a:avLst/>
            </a:prstGeom>
          </p:spPr>
        </p:pic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B2791F6B-B005-4D1C-913F-93DF58D82B3E}"/>
                </a:ext>
              </a:extLst>
            </p:cNvPr>
            <p:cNvSpPr txBox="1"/>
            <p:nvPr/>
          </p:nvSpPr>
          <p:spPr>
            <a:xfrm>
              <a:off x="146985" y="539062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P33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509A5DDB-076C-4A09-9277-3F582C9ADE74}"/>
              </a:ext>
            </a:extLst>
          </p:cNvPr>
          <p:cNvGrpSpPr/>
          <p:nvPr/>
        </p:nvGrpSpPr>
        <p:grpSpPr>
          <a:xfrm>
            <a:off x="4346269" y="572704"/>
            <a:ext cx="4337662" cy="5333280"/>
            <a:chOff x="4346269" y="572704"/>
            <a:chExt cx="4337662" cy="5333280"/>
          </a:xfrm>
        </p:grpSpPr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AAA93718-CE05-45C2-93F4-5BF32D46BA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05" t="1309"/>
            <a:stretch/>
          </p:blipFill>
          <p:spPr>
            <a:xfrm>
              <a:off x="4403035" y="572704"/>
              <a:ext cx="4224130" cy="5076645"/>
            </a:xfrm>
            <a:prstGeom prst="rect">
              <a:avLst/>
            </a:prstGeom>
          </p:spPr>
        </p:pic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50081A04-259F-406E-83C2-F5251EF8A4B5}"/>
                </a:ext>
              </a:extLst>
            </p:cNvPr>
            <p:cNvSpPr txBox="1"/>
            <p:nvPr/>
          </p:nvSpPr>
          <p:spPr>
            <a:xfrm>
              <a:off x="4346269" y="556743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P33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966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13607</TotalTime>
  <Words>306</Words>
  <Application>Microsoft Office PowerPoint</Application>
  <PresentationFormat>画面に合わせる (4:3)</PresentationFormat>
  <Paragraphs>69</Paragraphs>
  <Slides>32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32</vt:i4>
      </vt:variant>
    </vt:vector>
  </HeadingPairs>
  <TitlesOfParts>
    <vt:vector size="40" baseType="lpstr">
      <vt:lpstr>游ゴシック</vt:lpstr>
      <vt:lpstr>游ゴシック Light</vt:lpstr>
      <vt:lpstr>游明朝</vt:lpstr>
      <vt:lpstr>Arial</vt:lpstr>
      <vt:lpstr>Calibri</vt:lpstr>
      <vt:lpstr>Calibri Light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GTR</dc:creator>
  <cp:lastModifiedBy>GTR</cp:lastModifiedBy>
  <cp:revision>43</cp:revision>
  <dcterms:created xsi:type="dcterms:W3CDTF">2017-05-28T13:28:46Z</dcterms:created>
  <dcterms:modified xsi:type="dcterms:W3CDTF">2017-12-07T05:27:16Z</dcterms:modified>
</cp:coreProperties>
</file>